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jpg" ContentType="image/jp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060" y="1935804"/>
            <a:ext cx="4909454" cy="22062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59752" y="9152208"/>
            <a:ext cx="615315" cy="219075"/>
          </a:xfrm>
          <a:custGeom>
            <a:avLst/>
            <a:gdLst/>
            <a:ahLst/>
            <a:cxnLst/>
            <a:rect l="l" t="t" r="r" b="b"/>
            <a:pathLst>
              <a:path w="615314" h="219075">
                <a:moveTo>
                  <a:pt x="81476" y="115097"/>
                </a:moveTo>
                <a:lnTo>
                  <a:pt x="62579" y="115097"/>
                </a:lnTo>
                <a:lnTo>
                  <a:pt x="62579" y="156081"/>
                </a:lnTo>
                <a:lnTo>
                  <a:pt x="45796" y="156528"/>
                </a:lnTo>
                <a:lnTo>
                  <a:pt x="0" y="157063"/>
                </a:lnTo>
                <a:lnTo>
                  <a:pt x="2699" y="173015"/>
                </a:lnTo>
                <a:lnTo>
                  <a:pt x="34576" y="172834"/>
                </a:lnTo>
                <a:lnTo>
                  <a:pt x="70156" y="171757"/>
                </a:lnTo>
                <a:lnTo>
                  <a:pt x="107716" y="168977"/>
                </a:lnTo>
                <a:lnTo>
                  <a:pt x="145528" y="163689"/>
                </a:lnTo>
                <a:lnTo>
                  <a:pt x="144640" y="155099"/>
                </a:lnTo>
                <a:lnTo>
                  <a:pt x="81476" y="155099"/>
                </a:lnTo>
                <a:lnTo>
                  <a:pt x="81476" y="115097"/>
                </a:lnTo>
                <a:close/>
              </a:path>
              <a:path w="615314" h="219075">
                <a:moveTo>
                  <a:pt x="144056" y="149455"/>
                </a:moveTo>
                <a:lnTo>
                  <a:pt x="128739" y="151459"/>
                </a:lnTo>
                <a:lnTo>
                  <a:pt x="113088" y="153060"/>
                </a:lnTo>
                <a:lnTo>
                  <a:pt x="97276" y="154269"/>
                </a:lnTo>
                <a:lnTo>
                  <a:pt x="81476" y="155099"/>
                </a:lnTo>
                <a:lnTo>
                  <a:pt x="144640" y="155099"/>
                </a:lnTo>
                <a:lnTo>
                  <a:pt x="144056" y="149455"/>
                </a:lnTo>
                <a:close/>
              </a:path>
              <a:path w="615314" h="219075">
                <a:moveTo>
                  <a:pt x="81476" y="44664"/>
                </a:moveTo>
                <a:lnTo>
                  <a:pt x="62089" y="44664"/>
                </a:lnTo>
                <a:lnTo>
                  <a:pt x="57754" y="65576"/>
                </a:lnTo>
                <a:lnTo>
                  <a:pt x="46275" y="83577"/>
                </a:lnTo>
                <a:lnTo>
                  <a:pt x="28837" y="97829"/>
                </a:lnTo>
                <a:lnTo>
                  <a:pt x="6626" y="107490"/>
                </a:lnTo>
                <a:lnTo>
                  <a:pt x="15951" y="122214"/>
                </a:lnTo>
                <a:lnTo>
                  <a:pt x="34464" y="114515"/>
                </a:lnTo>
                <a:lnTo>
                  <a:pt x="50309" y="103594"/>
                </a:lnTo>
                <a:lnTo>
                  <a:pt x="63024" y="89774"/>
                </a:lnTo>
                <a:lnTo>
                  <a:pt x="72150" y="73377"/>
                </a:lnTo>
                <a:lnTo>
                  <a:pt x="91813" y="73377"/>
                </a:lnTo>
                <a:lnTo>
                  <a:pt x="85926" y="64709"/>
                </a:lnTo>
                <a:lnTo>
                  <a:pt x="81476" y="44664"/>
                </a:lnTo>
                <a:close/>
              </a:path>
              <a:path w="615314" h="219075">
                <a:moveTo>
                  <a:pt x="91813" y="73377"/>
                </a:moveTo>
                <a:lnTo>
                  <a:pt x="72150" y="73377"/>
                </a:lnTo>
                <a:lnTo>
                  <a:pt x="81367" y="88967"/>
                </a:lnTo>
                <a:lnTo>
                  <a:pt x="94161" y="102198"/>
                </a:lnTo>
                <a:lnTo>
                  <a:pt x="110061" y="112737"/>
                </a:lnTo>
                <a:lnTo>
                  <a:pt x="128595" y="120251"/>
                </a:lnTo>
                <a:lnTo>
                  <a:pt x="137675" y="105036"/>
                </a:lnTo>
                <a:lnTo>
                  <a:pt x="115349" y="95689"/>
                </a:lnTo>
                <a:lnTo>
                  <a:pt x="97658" y="81982"/>
                </a:lnTo>
                <a:lnTo>
                  <a:pt x="91813" y="73377"/>
                </a:lnTo>
                <a:close/>
              </a:path>
              <a:path w="615314" h="219075">
                <a:moveTo>
                  <a:pt x="132767" y="28713"/>
                </a:moveTo>
                <a:lnTo>
                  <a:pt x="12025" y="28713"/>
                </a:lnTo>
                <a:lnTo>
                  <a:pt x="12025" y="44664"/>
                </a:lnTo>
                <a:lnTo>
                  <a:pt x="132767" y="44664"/>
                </a:lnTo>
                <a:lnTo>
                  <a:pt x="132767" y="28713"/>
                </a:lnTo>
                <a:close/>
              </a:path>
              <a:path w="615314" h="219075">
                <a:moveTo>
                  <a:pt x="81476" y="1717"/>
                </a:moveTo>
                <a:lnTo>
                  <a:pt x="62579" y="1717"/>
                </a:lnTo>
                <a:lnTo>
                  <a:pt x="62579" y="28713"/>
                </a:lnTo>
                <a:lnTo>
                  <a:pt x="81476" y="28713"/>
                </a:lnTo>
                <a:lnTo>
                  <a:pt x="81476" y="1717"/>
                </a:lnTo>
                <a:close/>
              </a:path>
              <a:path w="615314" h="219075">
                <a:moveTo>
                  <a:pt x="177677" y="0"/>
                </a:moveTo>
                <a:lnTo>
                  <a:pt x="158535" y="0"/>
                </a:lnTo>
                <a:lnTo>
                  <a:pt x="158535" y="218661"/>
                </a:lnTo>
                <a:lnTo>
                  <a:pt x="177677" y="218661"/>
                </a:lnTo>
                <a:lnTo>
                  <a:pt x="177677" y="0"/>
                </a:lnTo>
                <a:close/>
              </a:path>
              <a:path w="615314" h="219075">
                <a:moveTo>
                  <a:pt x="274369" y="143565"/>
                </a:moveTo>
                <a:lnTo>
                  <a:pt x="255227" y="143565"/>
                </a:lnTo>
                <a:lnTo>
                  <a:pt x="255227" y="213507"/>
                </a:lnTo>
                <a:lnTo>
                  <a:pt x="402965" y="213507"/>
                </a:lnTo>
                <a:lnTo>
                  <a:pt x="402965" y="197310"/>
                </a:lnTo>
                <a:lnTo>
                  <a:pt x="274369" y="197310"/>
                </a:lnTo>
                <a:lnTo>
                  <a:pt x="274369" y="143565"/>
                </a:lnTo>
                <a:close/>
              </a:path>
              <a:path w="615314" h="219075">
                <a:moveTo>
                  <a:pt x="396093" y="245"/>
                </a:moveTo>
                <a:lnTo>
                  <a:pt x="376951" y="245"/>
                </a:lnTo>
                <a:lnTo>
                  <a:pt x="376951" y="159762"/>
                </a:lnTo>
                <a:lnTo>
                  <a:pt x="396093" y="159762"/>
                </a:lnTo>
                <a:lnTo>
                  <a:pt x="396093" y="245"/>
                </a:lnTo>
                <a:close/>
              </a:path>
              <a:path w="615314" h="219075">
                <a:moveTo>
                  <a:pt x="278296" y="15460"/>
                </a:moveTo>
                <a:lnTo>
                  <a:pt x="255592" y="19402"/>
                </a:lnTo>
                <a:lnTo>
                  <a:pt x="237466" y="30431"/>
                </a:lnTo>
                <a:lnTo>
                  <a:pt x="225460" y="47349"/>
                </a:lnTo>
                <a:lnTo>
                  <a:pt x="221115" y="68960"/>
                </a:lnTo>
                <a:lnTo>
                  <a:pt x="225460" y="90817"/>
                </a:lnTo>
                <a:lnTo>
                  <a:pt x="237466" y="107796"/>
                </a:lnTo>
                <a:lnTo>
                  <a:pt x="255592" y="118794"/>
                </a:lnTo>
                <a:lnTo>
                  <a:pt x="278296" y="122705"/>
                </a:lnTo>
                <a:lnTo>
                  <a:pt x="301000" y="118794"/>
                </a:lnTo>
                <a:lnTo>
                  <a:pt x="319126" y="107796"/>
                </a:lnTo>
                <a:lnTo>
                  <a:pt x="320558" y="105772"/>
                </a:lnTo>
                <a:lnTo>
                  <a:pt x="278296" y="105772"/>
                </a:lnTo>
                <a:lnTo>
                  <a:pt x="262962" y="103091"/>
                </a:lnTo>
                <a:lnTo>
                  <a:pt x="250779" y="95557"/>
                </a:lnTo>
                <a:lnTo>
                  <a:pt x="242784" y="83926"/>
                </a:lnTo>
                <a:lnTo>
                  <a:pt x="240012" y="68960"/>
                </a:lnTo>
                <a:lnTo>
                  <a:pt x="242784" y="54239"/>
                </a:lnTo>
                <a:lnTo>
                  <a:pt x="250779" y="42670"/>
                </a:lnTo>
                <a:lnTo>
                  <a:pt x="262962" y="35105"/>
                </a:lnTo>
                <a:lnTo>
                  <a:pt x="278296" y="32394"/>
                </a:lnTo>
                <a:lnTo>
                  <a:pt x="320520" y="32394"/>
                </a:lnTo>
                <a:lnTo>
                  <a:pt x="319126" y="30431"/>
                </a:lnTo>
                <a:lnTo>
                  <a:pt x="301000" y="19402"/>
                </a:lnTo>
                <a:lnTo>
                  <a:pt x="278296" y="15460"/>
                </a:lnTo>
                <a:close/>
              </a:path>
              <a:path w="615314" h="219075">
                <a:moveTo>
                  <a:pt x="320520" y="32394"/>
                </a:moveTo>
                <a:lnTo>
                  <a:pt x="278296" y="32394"/>
                </a:lnTo>
                <a:lnTo>
                  <a:pt x="293389" y="35105"/>
                </a:lnTo>
                <a:lnTo>
                  <a:pt x="305537" y="42670"/>
                </a:lnTo>
                <a:lnTo>
                  <a:pt x="313635" y="54239"/>
                </a:lnTo>
                <a:lnTo>
                  <a:pt x="316580" y="68960"/>
                </a:lnTo>
                <a:lnTo>
                  <a:pt x="313635" y="83926"/>
                </a:lnTo>
                <a:lnTo>
                  <a:pt x="305537" y="95557"/>
                </a:lnTo>
                <a:lnTo>
                  <a:pt x="293389" y="103091"/>
                </a:lnTo>
                <a:lnTo>
                  <a:pt x="278296" y="105772"/>
                </a:lnTo>
                <a:lnTo>
                  <a:pt x="320558" y="105772"/>
                </a:lnTo>
                <a:lnTo>
                  <a:pt x="331132" y="90817"/>
                </a:lnTo>
                <a:lnTo>
                  <a:pt x="335477" y="68960"/>
                </a:lnTo>
                <a:lnTo>
                  <a:pt x="331132" y="47349"/>
                </a:lnTo>
                <a:lnTo>
                  <a:pt x="320520" y="32394"/>
                </a:lnTo>
                <a:close/>
              </a:path>
              <a:path w="615314" h="219075">
                <a:moveTo>
                  <a:pt x="614019" y="98164"/>
                </a:moveTo>
                <a:lnTo>
                  <a:pt x="594631" y="98164"/>
                </a:lnTo>
                <a:lnTo>
                  <a:pt x="594631" y="129331"/>
                </a:lnTo>
                <a:lnTo>
                  <a:pt x="614019" y="129331"/>
                </a:lnTo>
                <a:lnTo>
                  <a:pt x="614019" y="98164"/>
                </a:lnTo>
                <a:close/>
              </a:path>
              <a:path w="615314" h="219075">
                <a:moveTo>
                  <a:pt x="493276" y="13252"/>
                </a:moveTo>
                <a:lnTo>
                  <a:pt x="470649" y="16925"/>
                </a:lnTo>
                <a:lnTo>
                  <a:pt x="452691" y="27547"/>
                </a:lnTo>
                <a:lnTo>
                  <a:pt x="440854" y="43966"/>
                </a:lnTo>
                <a:lnTo>
                  <a:pt x="436586" y="65034"/>
                </a:lnTo>
                <a:lnTo>
                  <a:pt x="440854" y="85959"/>
                </a:lnTo>
                <a:lnTo>
                  <a:pt x="452691" y="102305"/>
                </a:lnTo>
                <a:lnTo>
                  <a:pt x="470649" y="112900"/>
                </a:lnTo>
                <a:lnTo>
                  <a:pt x="493276" y="116570"/>
                </a:lnTo>
                <a:lnTo>
                  <a:pt x="506532" y="115385"/>
                </a:lnTo>
                <a:lnTo>
                  <a:pt x="518523" y="111784"/>
                </a:lnTo>
                <a:lnTo>
                  <a:pt x="528995" y="105975"/>
                </a:lnTo>
                <a:lnTo>
                  <a:pt x="535509" y="100127"/>
                </a:lnTo>
                <a:lnTo>
                  <a:pt x="493276" y="100127"/>
                </a:lnTo>
                <a:lnTo>
                  <a:pt x="477873" y="97508"/>
                </a:lnTo>
                <a:lnTo>
                  <a:pt x="465760" y="90219"/>
                </a:lnTo>
                <a:lnTo>
                  <a:pt x="457834" y="79110"/>
                </a:lnTo>
                <a:lnTo>
                  <a:pt x="454992" y="65034"/>
                </a:lnTo>
                <a:lnTo>
                  <a:pt x="457834" y="50819"/>
                </a:lnTo>
                <a:lnTo>
                  <a:pt x="465760" y="39664"/>
                </a:lnTo>
                <a:lnTo>
                  <a:pt x="477873" y="32421"/>
                </a:lnTo>
                <a:lnTo>
                  <a:pt x="493276" y="29940"/>
                </a:lnTo>
                <a:lnTo>
                  <a:pt x="535568" y="29940"/>
                </a:lnTo>
                <a:lnTo>
                  <a:pt x="528892" y="23847"/>
                </a:lnTo>
                <a:lnTo>
                  <a:pt x="518492" y="18037"/>
                </a:lnTo>
                <a:lnTo>
                  <a:pt x="506529" y="14437"/>
                </a:lnTo>
                <a:lnTo>
                  <a:pt x="493276" y="13252"/>
                </a:lnTo>
                <a:close/>
              </a:path>
              <a:path w="615314" h="219075">
                <a:moveTo>
                  <a:pt x="535568" y="29940"/>
                </a:moveTo>
                <a:lnTo>
                  <a:pt x="493276" y="29940"/>
                </a:lnTo>
                <a:lnTo>
                  <a:pt x="508292" y="32421"/>
                </a:lnTo>
                <a:lnTo>
                  <a:pt x="520272" y="39664"/>
                </a:lnTo>
                <a:lnTo>
                  <a:pt x="528201" y="50819"/>
                </a:lnTo>
                <a:lnTo>
                  <a:pt x="531070" y="65034"/>
                </a:lnTo>
                <a:lnTo>
                  <a:pt x="528201" y="79110"/>
                </a:lnTo>
                <a:lnTo>
                  <a:pt x="520272" y="90219"/>
                </a:lnTo>
                <a:lnTo>
                  <a:pt x="508292" y="97508"/>
                </a:lnTo>
                <a:lnTo>
                  <a:pt x="493276" y="100127"/>
                </a:lnTo>
                <a:lnTo>
                  <a:pt x="535509" y="100127"/>
                </a:lnTo>
                <a:lnTo>
                  <a:pt x="537696" y="98164"/>
                </a:lnTo>
                <a:lnTo>
                  <a:pt x="614019" y="98164"/>
                </a:lnTo>
                <a:lnTo>
                  <a:pt x="614019" y="82212"/>
                </a:lnTo>
                <a:lnTo>
                  <a:pt x="546776" y="82212"/>
                </a:lnTo>
                <a:lnTo>
                  <a:pt x="548617" y="76936"/>
                </a:lnTo>
                <a:lnTo>
                  <a:pt x="549721" y="71169"/>
                </a:lnTo>
                <a:lnTo>
                  <a:pt x="549721" y="58653"/>
                </a:lnTo>
                <a:lnTo>
                  <a:pt x="548617" y="52763"/>
                </a:lnTo>
                <a:lnTo>
                  <a:pt x="546776" y="47364"/>
                </a:lnTo>
                <a:lnTo>
                  <a:pt x="614019" y="47364"/>
                </a:lnTo>
                <a:lnTo>
                  <a:pt x="614019" y="31658"/>
                </a:lnTo>
                <a:lnTo>
                  <a:pt x="537450" y="31658"/>
                </a:lnTo>
                <a:lnTo>
                  <a:pt x="535568" y="29940"/>
                </a:lnTo>
                <a:close/>
              </a:path>
              <a:path w="615314" h="219075">
                <a:moveTo>
                  <a:pt x="614019" y="47364"/>
                </a:moveTo>
                <a:lnTo>
                  <a:pt x="594631" y="47364"/>
                </a:lnTo>
                <a:lnTo>
                  <a:pt x="594631" y="82212"/>
                </a:lnTo>
                <a:lnTo>
                  <a:pt x="614019" y="82212"/>
                </a:lnTo>
                <a:lnTo>
                  <a:pt x="614019" y="47364"/>
                </a:lnTo>
                <a:close/>
              </a:path>
              <a:path w="615314" h="219075">
                <a:moveTo>
                  <a:pt x="614019" y="0"/>
                </a:moveTo>
                <a:lnTo>
                  <a:pt x="594631" y="0"/>
                </a:lnTo>
                <a:lnTo>
                  <a:pt x="594631" y="31658"/>
                </a:lnTo>
                <a:lnTo>
                  <a:pt x="614019" y="31658"/>
                </a:lnTo>
                <a:lnTo>
                  <a:pt x="614019" y="0"/>
                </a:lnTo>
                <a:close/>
              </a:path>
              <a:path w="615314" h="219075">
                <a:moveTo>
                  <a:pt x="541622" y="134485"/>
                </a:moveTo>
                <a:lnTo>
                  <a:pt x="511042" y="137273"/>
                </a:lnTo>
                <a:lnTo>
                  <a:pt x="488031" y="145375"/>
                </a:lnTo>
                <a:lnTo>
                  <a:pt x="473532" y="158401"/>
                </a:lnTo>
                <a:lnTo>
                  <a:pt x="468490" y="175959"/>
                </a:lnTo>
                <a:lnTo>
                  <a:pt x="473532" y="193660"/>
                </a:lnTo>
                <a:lnTo>
                  <a:pt x="488031" y="206759"/>
                </a:lnTo>
                <a:lnTo>
                  <a:pt x="511042" y="214888"/>
                </a:lnTo>
                <a:lnTo>
                  <a:pt x="541622" y="217679"/>
                </a:lnTo>
                <a:lnTo>
                  <a:pt x="572099" y="214888"/>
                </a:lnTo>
                <a:lnTo>
                  <a:pt x="595122" y="206759"/>
                </a:lnTo>
                <a:lnTo>
                  <a:pt x="600167" y="202218"/>
                </a:lnTo>
                <a:lnTo>
                  <a:pt x="541622" y="202218"/>
                </a:lnTo>
                <a:lnTo>
                  <a:pt x="519068" y="200428"/>
                </a:lnTo>
                <a:lnTo>
                  <a:pt x="501988" y="195255"/>
                </a:lnTo>
                <a:lnTo>
                  <a:pt x="491167" y="186999"/>
                </a:lnTo>
                <a:lnTo>
                  <a:pt x="487386" y="175959"/>
                </a:lnTo>
                <a:lnTo>
                  <a:pt x="491167" y="164881"/>
                </a:lnTo>
                <a:lnTo>
                  <a:pt x="501988" y="156541"/>
                </a:lnTo>
                <a:lnTo>
                  <a:pt x="519068" y="151284"/>
                </a:lnTo>
                <a:lnTo>
                  <a:pt x="541622" y="149455"/>
                </a:lnTo>
                <a:lnTo>
                  <a:pt x="599681" y="149455"/>
                </a:lnTo>
                <a:lnTo>
                  <a:pt x="595122" y="145375"/>
                </a:lnTo>
                <a:lnTo>
                  <a:pt x="572099" y="137273"/>
                </a:lnTo>
                <a:lnTo>
                  <a:pt x="541622" y="134485"/>
                </a:lnTo>
                <a:close/>
              </a:path>
              <a:path w="615314" h="219075">
                <a:moveTo>
                  <a:pt x="599681" y="149455"/>
                </a:moveTo>
                <a:lnTo>
                  <a:pt x="541622" y="149455"/>
                </a:lnTo>
                <a:lnTo>
                  <a:pt x="564281" y="151284"/>
                </a:lnTo>
                <a:lnTo>
                  <a:pt x="581348" y="156541"/>
                </a:lnTo>
                <a:lnTo>
                  <a:pt x="592112" y="164881"/>
                </a:lnTo>
                <a:lnTo>
                  <a:pt x="595858" y="175959"/>
                </a:lnTo>
                <a:lnTo>
                  <a:pt x="592112" y="186999"/>
                </a:lnTo>
                <a:lnTo>
                  <a:pt x="581348" y="195255"/>
                </a:lnTo>
                <a:lnTo>
                  <a:pt x="564281" y="200428"/>
                </a:lnTo>
                <a:lnTo>
                  <a:pt x="541622" y="202218"/>
                </a:lnTo>
                <a:lnTo>
                  <a:pt x="600167" y="202218"/>
                </a:lnTo>
                <a:lnTo>
                  <a:pt x="609678" y="193660"/>
                </a:lnTo>
                <a:lnTo>
                  <a:pt x="614755" y="175959"/>
                </a:lnTo>
                <a:lnTo>
                  <a:pt x="609678" y="158401"/>
                </a:lnTo>
                <a:lnTo>
                  <a:pt x="599681" y="149455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519475" y="9152208"/>
            <a:ext cx="631825" cy="219075"/>
          </a:xfrm>
          <a:custGeom>
            <a:avLst/>
            <a:gdLst/>
            <a:ahLst/>
            <a:cxnLst/>
            <a:rect l="l" t="t" r="r" b="b"/>
            <a:pathLst>
              <a:path w="631825" h="219075">
                <a:moveTo>
                  <a:pt x="171787" y="0"/>
                </a:moveTo>
                <a:lnTo>
                  <a:pt x="152400" y="0"/>
                </a:lnTo>
                <a:lnTo>
                  <a:pt x="152400" y="218661"/>
                </a:lnTo>
                <a:lnTo>
                  <a:pt x="171787" y="218661"/>
                </a:lnTo>
                <a:lnTo>
                  <a:pt x="171787" y="0"/>
                </a:lnTo>
                <a:close/>
              </a:path>
              <a:path w="631825" h="219075">
                <a:moveTo>
                  <a:pt x="55708" y="16933"/>
                </a:moveTo>
                <a:lnTo>
                  <a:pt x="33234" y="22401"/>
                </a:lnTo>
                <a:lnTo>
                  <a:pt x="15614" y="37670"/>
                </a:lnTo>
                <a:lnTo>
                  <a:pt x="4114" y="61590"/>
                </a:lnTo>
                <a:lnTo>
                  <a:pt x="0" y="93010"/>
                </a:lnTo>
                <a:lnTo>
                  <a:pt x="4114" y="124427"/>
                </a:lnTo>
                <a:lnTo>
                  <a:pt x="15614" y="148320"/>
                </a:lnTo>
                <a:lnTo>
                  <a:pt x="33234" y="163516"/>
                </a:lnTo>
                <a:lnTo>
                  <a:pt x="55708" y="168843"/>
                </a:lnTo>
                <a:lnTo>
                  <a:pt x="78079" y="163516"/>
                </a:lnTo>
                <a:lnTo>
                  <a:pt x="91830" y="151664"/>
                </a:lnTo>
                <a:lnTo>
                  <a:pt x="55708" y="151664"/>
                </a:lnTo>
                <a:lnTo>
                  <a:pt x="40703" y="147503"/>
                </a:lnTo>
                <a:lnTo>
                  <a:pt x="28989" y="135681"/>
                </a:lnTo>
                <a:lnTo>
                  <a:pt x="21369" y="117187"/>
                </a:lnTo>
                <a:lnTo>
                  <a:pt x="18651" y="93010"/>
                </a:lnTo>
                <a:lnTo>
                  <a:pt x="21369" y="68830"/>
                </a:lnTo>
                <a:lnTo>
                  <a:pt x="28989" y="50309"/>
                </a:lnTo>
                <a:lnTo>
                  <a:pt x="40703" y="38414"/>
                </a:lnTo>
                <a:lnTo>
                  <a:pt x="55708" y="34112"/>
                </a:lnTo>
                <a:lnTo>
                  <a:pt x="91601" y="34112"/>
                </a:lnTo>
                <a:lnTo>
                  <a:pt x="78079" y="22401"/>
                </a:lnTo>
                <a:lnTo>
                  <a:pt x="55708" y="16933"/>
                </a:lnTo>
                <a:close/>
              </a:path>
              <a:path w="631825" h="219075">
                <a:moveTo>
                  <a:pt x="91601" y="34112"/>
                </a:moveTo>
                <a:lnTo>
                  <a:pt x="55708" y="34112"/>
                </a:lnTo>
                <a:lnTo>
                  <a:pt x="70712" y="38414"/>
                </a:lnTo>
                <a:lnTo>
                  <a:pt x="82427" y="50309"/>
                </a:lnTo>
                <a:lnTo>
                  <a:pt x="90046" y="68830"/>
                </a:lnTo>
                <a:lnTo>
                  <a:pt x="92765" y="93010"/>
                </a:lnTo>
                <a:lnTo>
                  <a:pt x="90046" y="117187"/>
                </a:lnTo>
                <a:lnTo>
                  <a:pt x="82427" y="135681"/>
                </a:lnTo>
                <a:lnTo>
                  <a:pt x="70712" y="147503"/>
                </a:lnTo>
                <a:lnTo>
                  <a:pt x="55708" y="151664"/>
                </a:lnTo>
                <a:lnTo>
                  <a:pt x="91830" y="151664"/>
                </a:lnTo>
                <a:lnTo>
                  <a:pt x="95710" y="148320"/>
                </a:lnTo>
                <a:lnTo>
                  <a:pt x="107267" y="124427"/>
                </a:lnTo>
                <a:lnTo>
                  <a:pt x="111416" y="93010"/>
                </a:lnTo>
                <a:lnTo>
                  <a:pt x="107267" y="61590"/>
                </a:lnTo>
                <a:lnTo>
                  <a:pt x="95710" y="37670"/>
                </a:lnTo>
                <a:lnTo>
                  <a:pt x="91601" y="34112"/>
                </a:lnTo>
                <a:close/>
              </a:path>
              <a:path w="631825" h="219075">
                <a:moveTo>
                  <a:pt x="318543" y="3681"/>
                </a:moveTo>
                <a:lnTo>
                  <a:pt x="298665" y="3681"/>
                </a:lnTo>
                <a:lnTo>
                  <a:pt x="298665" y="13743"/>
                </a:lnTo>
                <a:lnTo>
                  <a:pt x="291889" y="34073"/>
                </a:lnTo>
                <a:lnTo>
                  <a:pt x="274093" y="51413"/>
                </a:lnTo>
                <a:lnTo>
                  <a:pt x="249073" y="64336"/>
                </a:lnTo>
                <a:lnTo>
                  <a:pt x="220624" y="71414"/>
                </a:lnTo>
                <a:lnTo>
                  <a:pt x="228232" y="86630"/>
                </a:lnTo>
                <a:lnTo>
                  <a:pt x="252992" y="80606"/>
                </a:lnTo>
                <a:lnTo>
                  <a:pt x="275842" y="70371"/>
                </a:lnTo>
                <a:lnTo>
                  <a:pt x="295011" y="56364"/>
                </a:lnTo>
                <a:lnTo>
                  <a:pt x="308727" y="39020"/>
                </a:lnTo>
                <a:lnTo>
                  <a:pt x="330732" y="39020"/>
                </a:lnTo>
                <a:lnTo>
                  <a:pt x="325346" y="33763"/>
                </a:lnTo>
                <a:lnTo>
                  <a:pt x="318543" y="13743"/>
                </a:lnTo>
                <a:lnTo>
                  <a:pt x="318543" y="3681"/>
                </a:lnTo>
                <a:close/>
              </a:path>
              <a:path w="631825" h="219075">
                <a:moveTo>
                  <a:pt x="330732" y="39020"/>
                </a:moveTo>
                <a:lnTo>
                  <a:pt x="308727" y="39020"/>
                </a:lnTo>
                <a:lnTo>
                  <a:pt x="322422" y="56260"/>
                </a:lnTo>
                <a:lnTo>
                  <a:pt x="341535" y="70279"/>
                </a:lnTo>
                <a:lnTo>
                  <a:pt x="364307" y="80571"/>
                </a:lnTo>
                <a:lnTo>
                  <a:pt x="388977" y="86630"/>
                </a:lnTo>
                <a:lnTo>
                  <a:pt x="396093" y="71414"/>
                </a:lnTo>
                <a:lnTo>
                  <a:pt x="368032" y="64232"/>
                </a:lnTo>
                <a:lnTo>
                  <a:pt x="343146" y="51137"/>
                </a:lnTo>
                <a:lnTo>
                  <a:pt x="330732" y="39020"/>
                </a:lnTo>
                <a:close/>
              </a:path>
              <a:path w="631825" h="219075">
                <a:moveTo>
                  <a:pt x="407873" y="104299"/>
                </a:moveTo>
                <a:lnTo>
                  <a:pt x="209090" y="104299"/>
                </a:lnTo>
                <a:lnTo>
                  <a:pt x="209090" y="120006"/>
                </a:lnTo>
                <a:lnTo>
                  <a:pt x="407873" y="120006"/>
                </a:lnTo>
                <a:lnTo>
                  <a:pt x="407873" y="104299"/>
                </a:lnTo>
                <a:close/>
              </a:path>
              <a:path w="631825" h="219075">
                <a:moveTo>
                  <a:pt x="308482" y="140620"/>
                </a:moveTo>
                <a:lnTo>
                  <a:pt x="276728" y="143120"/>
                </a:lnTo>
                <a:lnTo>
                  <a:pt x="253049" y="150498"/>
                </a:lnTo>
                <a:lnTo>
                  <a:pt x="238252" y="162569"/>
                </a:lnTo>
                <a:lnTo>
                  <a:pt x="233140" y="179150"/>
                </a:lnTo>
                <a:lnTo>
                  <a:pt x="238252" y="195669"/>
                </a:lnTo>
                <a:lnTo>
                  <a:pt x="253049" y="207863"/>
                </a:lnTo>
                <a:lnTo>
                  <a:pt x="276728" y="215455"/>
                </a:lnTo>
                <a:lnTo>
                  <a:pt x="308482" y="218170"/>
                </a:lnTo>
                <a:lnTo>
                  <a:pt x="339956" y="215455"/>
                </a:lnTo>
                <a:lnTo>
                  <a:pt x="363515" y="207863"/>
                </a:lnTo>
                <a:lnTo>
                  <a:pt x="369777" y="202709"/>
                </a:lnTo>
                <a:lnTo>
                  <a:pt x="308482" y="202709"/>
                </a:lnTo>
                <a:lnTo>
                  <a:pt x="284937" y="201168"/>
                </a:lnTo>
                <a:lnTo>
                  <a:pt x="267375" y="196635"/>
                </a:lnTo>
                <a:lnTo>
                  <a:pt x="256439" y="189250"/>
                </a:lnTo>
                <a:lnTo>
                  <a:pt x="252773" y="179150"/>
                </a:lnTo>
                <a:lnTo>
                  <a:pt x="256439" y="169149"/>
                </a:lnTo>
                <a:lnTo>
                  <a:pt x="267375" y="161726"/>
                </a:lnTo>
                <a:lnTo>
                  <a:pt x="284937" y="157063"/>
                </a:lnTo>
                <a:lnTo>
                  <a:pt x="308482" y="155345"/>
                </a:lnTo>
                <a:lnTo>
                  <a:pt x="369464" y="155345"/>
                </a:lnTo>
                <a:lnTo>
                  <a:pt x="363515" y="150498"/>
                </a:lnTo>
                <a:lnTo>
                  <a:pt x="339956" y="143120"/>
                </a:lnTo>
                <a:lnTo>
                  <a:pt x="308482" y="140620"/>
                </a:lnTo>
                <a:close/>
              </a:path>
              <a:path w="631825" h="219075">
                <a:moveTo>
                  <a:pt x="369464" y="155345"/>
                </a:moveTo>
                <a:lnTo>
                  <a:pt x="308482" y="155345"/>
                </a:lnTo>
                <a:lnTo>
                  <a:pt x="331784" y="157063"/>
                </a:lnTo>
                <a:lnTo>
                  <a:pt x="349312" y="161726"/>
                </a:lnTo>
                <a:lnTo>
                  <a:pt x="360352" y="169149"/>
                </a:lnTo>
                <a:lnTo>
                  <a:pt x="364190" y="179150"/>
                </a:lnTo>
                <a:lnTo>
                  <a:pt x="360352" y="189250"/>
                </a:lnTo>
                <a:lnTo>
                  <a:pt x="349312" y="196635"/>
                </a:lnTo>
                <a:lnTo>
                  <a:pt x="331784" y="201168"/>
                </a:lnTo>
                <a:lnTo>
                  <a:pt x="308482" y="202709"/>
                </a:lnTo>
                <a:lnTo>
                  <a:pt x="369777" y="202709"/>
                </a:lnTo>
                <a:lnTo>
                  <a:pt x="378332" y="195669"/>
                </a:lnTo>
                <a:lnTo>
                  <a:pt x="383577" y="179150"/>
                </a:lnTo>
                <a:lnTo>
                  <a:pt x="378332" y="162569"/>
                </a:lnTo>
                <a:lnTo>
                  <a:pt x="369464" y="155345"/>
                </a:lnTo>
                <a:close/>
              </a:path>
              <a:path w="631825" h="219075">
                <a:moveTo>
                  <a:pt x="484687" y="16933"/>
                </a:moveTo>
                <a:lnTo>
                  <a:pt x="462431" y="22401"/>
                </a:lnTo>
                <a:lnTo>
                  <a:pt x="445053" y="37670"/>
                </a:lnTo>
                <a:lnTo>
                  <a:pt x="433749" y="61590"/>
                </a:lnTo>
                <a:lnTo>
                  <a:pt x="429715" y="93010"/>
                </a:lnTo>
                <a:lnTo>
                  <a:pt x="433749" y="124427"/>
                </a:lnTo>
                <a:lnTo>
                  <a:pt x="445053" y="148320"/>
                </a:lnTo>
                <a:lnTo>
                  <a:pt x="462431" y="163516"/>
                </a:lnTo>
                <a:lnTo>
                  <a:pt x="484687" y="168843"/>
                </a:lnTo>
                <a:lnTo>
                  <a:pt x="506843" y="163516"/>
                </a:lnTo>
                <a:lnTo>
                  <a:pt x="520427" y="151664"/>
                </a:lnTo>
                <a:lnTo>
                  <a:pt x="484687" y="151664"/>
                </a:lnTo>
                <a:lnTo>
                  <a:pt x="469824" y="147503"/>
                </a:lnTo>
                <a:lnTo>
                  <a:pt x="458183" y="135681"/>
                </a:lnTo>
                <a:lnTo>
                  <a:pt x="450590" y="117187"/>
                </a:lnTo>
                <a:lnTo>
                  <a:pt x="447875" y="93010"/>
                </a:lnTo>
                <a:lnTo>
                  <a:pt x="450590" y="68830"/>
                </a:lnTo>
                <a:lnTo>
                  <a:pt x="458183" y="50309"/>
                </a:lnTo>
                <a:lnTo>
                  <a:pt x="469824" y="38414"/>
                </a:lnTo>
                <a:lnTo>
                  <a:pt x="484687" y="34112"/>
                </a:lnTo>
                <a:lnTo>
                  <a:pt x="520201" y="34112"/>
                </a:lnTo>
                <a:lnTo>
                  <a:pt x="506843" y="22401"/>
                </a:lnTo>
                <a:lnTo>
                  <a:pt x="484687" y="16933"/>
                </a:lnTo>
                <a:close/>
              </a:path>
              <a:path w="631825" h="219075">
                <a:moveTo>
                  <a:pt x="520201" y="34112"/>
                </a:moveTo>
                <a:lnTo>
                  <a:pt x="484687" y="34112"/>
                </a:lnTo>
                <a:lnTo>
                  <a:pt x="499615" y="38414"/>
                </a:lnTo>
                <a:lnTo>
                  <a:pt x="511161" y="50309"/>
                </a:lnTo>
                <a:lnTo>
                  <a:pt x="518611" y="68830"/>
                </a:lnTo>
                <a:lnTo>
                  <a:pt x="521253" y="93010"/>
                </a:lnTo>
                <a:lnTo>
                  <a:pt x="518611" y="117187"/>
                </a:lnTo>
                <a:lnTo>
                  <a:pt x="511161" y="135681"/>
                </a:lnTo>
                <a:lnTo>
                  <a:pt x="499615" y="147503"/>
                </a:lnTo>
                <a:lnTo>
                  <a:pt x="484687" y="151664"/>
                </a:lnTo>
                <a:lnTo>
                  <a:pt x="520427" y="151664"/>
                </a:lnTo>
                <a:lnTo>
                  <a:pt x="524260" y="148320"/>
                </a:lnTo>
                <a:lnTo>
                  <a:pt x="535694" y="124427"/>
                </a:lnTo>
                <a:lnTo>
                  <a:pt x="539905" y="93010"/>
                </a:lnTo>
                <a:lnTo>
                  <a:pt x="535694" y="61590"/>
                </a:lnTo>
                <a:lnTo>
                  <a:pt x="524260" y="37670"/>
                </a:lnTo>
                <a:lnTo>
                  <a:pt x="520201" y="34112"/>
                </a:lnTo>
                <a:close/>
              </a:path>
              <a:path w="631825" h="219075">
                <a:moveTo>
                  <a:pt x="595122" y="0"/>
                </a:moveTo>
                <a:lnTo>
                  <a:pt x="575980" y="0"/>
                </a:lnTo>
                <a:lnTo>
                  <a:pt x="575980" y="218170"/>
                </a:lnTo>
                <a:lnTo>
                  <a:pt x="595122" y="218170"/>
                </a:lnTo>
                <a:lnTo>
                  <a:pt x="595122" y="103809"/>
                </a:lnTo>
                <a:lnTo>
                  <a:pt x="631688" y="103809"/>
                </a:lnTo>
                <a:lnTo>
                  <a:pt x="631688" y="87121"/>
                </a:lnTo>
                <a:lnTo>
                  <a:pt x="595122" y="87121"/>
                </a:lnTo>
                <a:lnTo>
                  <a:pt x="595122" y="0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465208" y="9152208"/>
            <a:ext cx="632460" cy="218440"/>
          </a:xfrm>
          <a:custGeom>
            <a:avLst/>
            <a:gdLst/>
            <a:ahLst/>
            <a:cxnLst/>
            <a:rect l="l" t="t" r="r" b="b"/>
            <a:pathLst>
              <a:path w="632460" h="218440">
                <a:moveTo>
                  <a:pt x="179886" y="0"/>
                </a:moveTo>
                <a:lnTo>
                  <a:pt x="160499" y="0"/>
                </a:lnTo>
                <a:lnTo>
                  <a:pt x="160499" y="56935"/>
                </a:lnTo>
                <a:lnTo>
                  <a:pt x="116570" y="56935"/>
                </a:lnTo>
                <a:lnTo>
                  <a:pt x="116570" y="72887"/>
                </a:lnTo>
                <a:lnTo>
                  <a:pt x="160499" y="72887"/>
                </a:lnTo>
                <a:lnTo>
                  <a:pt x="160499" y="130068"/>
                </a:lnTo>
                <a:lnTo>
                  <a:pt x="179886" y="130068"/>
                </a:lnTo>
                <a:lnTo>
                  <a:pt x="179886" y="0"/>
                </a:lnTo>
                <a:close/>
              </a:path>
              <a:path w="632460" h="218440">
                <a:moveTo>
                  <a:pt x="74850" y="32148"/>
                </a:moveTo>
                <a:lnTo>
                  <a:pt x="55462" y="32148"/>
                </a:lnTo>
                <a:lnTo>
                  <a:pt x="55462" y="40247"/>
                </a:lnTo>
                <a:lnTo>
                  <a:pt x="51352" y="63051"/>
                </a:lnTo>
                <a:lnTo>
                  <a:pt x="39879" y="83715"/>
                </a:lnTo>
                <a:lnTo>
                  <a:pt x="22332" y="100745"/>
                </a:lnTo>
                <a:lnTo>
                  <a:pt x="0" y="112643"/>
                </a:lnTo>
                <a:lnTo>
                  <a:pt x="10061" y="128104"/>
                </a:lnTo>
                <a:lnTo>
                  <a:pt x="28343" y="118827"/>
                </a:lnTo>
                <a:lnTo>
                  <a:pt x="44036" y="106063"/>
                </a:lnTo>
                <a:lnTo>
                  <a:pt x="56668" y="90332"/>
                </a:lnTo>
                <a:lnTo>
                  <a:pt x="65770" y="72150"/>
                </a:lnTo>
                <a:lnTo>
                  <a:pt x="85323" y="72150"/>
                </a:lnTo>
                <a:lnTo>
                  <a:pt x="78761" y="60850"/>
                </a:lnTo>
                <a:lnTo>
                  <a:pt x="74896" y="40247"/>
                </a:lnTo>
                <a:lnTo>
                  <a:pt x="74850" y="32148"/>
                </a:lnTo>
                <a:close/>
              </a:path>
              <a:path w="632460" h="218440">
                <a:moveTo>
                  <a:pt x="85323" y="72150"/>
                </a:moveTo>
                <a:lnTo>
                  <a:pt x="65770" y="72150"/>
                </a:lnTo>
                <a:lnTo>
                  <a:pt x="74445" y="88269"/>
                </a:lnTo>
                <a:lnTo>
                  <a:pt x="86400" y="102259"/>
                </a:lnTo>
                <a:lnTo>
                  <a:pt x="101230" y="113650"/>
                </a:lnTo>
                <a:lnTo>
                  <a:pt x="118533" y="121969"/>
                </a:lnTo>
                <a:lnTo>
                  <a:pt x="128595" y="106508"/>
                </a:lnTo>
                <a:lnTo>
                  <a:pt x="106738" y="95461"/>
                </a:lnTo>
                <a:lnTo>
                  <a:pt x="89759" y="79789"/>
                </a:lnTo>
                <a:lnTo>
                  <a:pt x="85323" y="72150"/>
                </a:lnTo>
                <a:close/>
              </a:path>
              <a:path w="632460" h="218440">
                <a:moveTo>
                  <a:pt x="123687" y="15951"/>
                </a:moveTo>
                <a:lnTo>
                  <a:pt x="6135" y="15951"/>
                </a:lnTo>
                <a:lnTo>
                  <a:pt x="6135" y="32148"/>
                </a:lnTo>
                <a:lnTo>
                  <a:pt x="123687" y="32148"/>
                </a:lnTo>
                <a:lnTo>
                  <a:pt x="123687" y="15951"/>
                </a:lnTo>
                <a:close/>
              </a:path>
              <a:path w="632460" h="218440">
                <a:moveTo>
                  <a:pt x="107490" y="136939"/>
                </a:moveTo>
                <a:lnTo>
                  <a:pt x="76909" y="139642"/>
                </a:lnTo>
                <a:lnTo>
                  <a:pt x="53898" y="147522"/>
                </a:lnTo>
                <a:lnTo>
                  <a:pt x="39400" y="160234"/>
                </a:lnTo>
                <a:lnTo>
                  <a:pt x="34357" y="177432"/>
                </a:lnTo>
                <a:lnTo>
                  <a:pt x="39400" y="194634"/>
                </a:lnTo>
                <a:lnTo>
                  <a:pt x="53898" y="207372"/>
                </a:lnTo>
                <a:lnTo>
                  <a:pt x="76909" y="215325"/>
                </a:lnTo>
                <a:lnTo>
                  <a:pt x="107490" y="218170"/>
                </a:lnTo>
                <a:lnTo>
                  <a:pt x="138070" y="215325"/>
                </a:lnTo>
                <a:lnTo>
                  <a:pt x="161081" y="207372"/>
                </a:lnTo>
                <a:lnTo>
                  <a:pt x="166388" y="202709"/>
                </a:lnTo>
                <a:lnTo>
                  <a:pt x="107490" y="202709"/>
                </a:lnTo>
                <a:lnTo>
                  <a:pt x="84939" y="200968"/>
                </a:lnTo>
                <a:lnTo>
                  <a:pt x="67886" y="195960"/>
                </a:lnTo>
                <a:lnTo>
                  <a:pt x="57138" y="188008"/>
                </a:lnTo>
                <a:lnTo>
                  <a:pt x="53499" y="177432"/>
                </a:lnTo>
                <a:lnTo>
                  <a:pt x="57138" y="166714"/>
                </a:lnTo>
                <a:lnTo>
                  <a:pt x="67886" y="158689"/>
                </a:lnTo>
                <a:lnTo>
                  <a:pt x="84939" y="153654"/>
                </a:lnTo>
                <a:lnTo>
                  <a:pt x="107490" y="151909"/>
                </a:lnTo>
                <a:lnTo>
                  <a:pt x="166085" y="151909"/>
                </a:lnTo>
                <a:lnTo>
                  <a:pt x="161081" y="147522"/>
                </a:lnTo>
                <a:lnTo>
                  <a:pt x="138070" y="139642"/>
                </a:lnTo>
                <a:lnTo>
                  <a:pt x="107490" y="136939"/>
                </a:lnTo>
                <a:close/>
              </a:path>
              <a:path w="632460" h="218440">
                <a:moveTo>
                  <a:pt x="166085" y="151909"/>
                </a:moveTo>
                <a:lnTo>
                  <a:pt x="107490" y="151909"/>
                </a:lnTo>
                <a:lnTo>
                  <a:pt x="130006" y="153654"/>
                </a:lnTo>
                <a:lnTo>
                  <a:pt x="147001" y="158689"/>
                </a:lnTo>
                <a:lnTo>
                  <a:pt x="157738" y="166714"/>
                </a:lnTo>
                <a:lnTo>
                  <a:pt x="161480" y="177432"/>
                </a:lnTo>
                <a:lnTo>
                  <a:pt x="157738" y="188008"/>
                </a:lnTo>
                <a:lnTo>
                  <a:pt x="147001" y="195960"/>
                </a:lnTo>
                <a:lnTo>
                  <a:pt x="130006" y="200968"/>
                </a:lnTo>
                <a:lnTo>
                  <a:pt x="107490" y="202709"/>
                </a:lnTo>
                <a:lnTo>
                  <a:pt x="166388" y="202709"/>
                </a:lnTo>
                <a:lnTo>
                  <a:pt x="175580" y="194634"/>
                </a:lnTo>
                <a:lnTo>
                  <a:pt x="180622" y="177432"/>
                </a:lnTo>
                <a:lnTo>
                  <a:pt x="175580" y="160234"/>
                </a:lnTo>
                <a:lnTo>
                  <a:pt x="166085" y="151909"/>
                </a:lnTo>
                <a:close/>
              </a:path>
              <a:path w="632460" h="218440">
                <a:moveTo>
                  <a:pt x="414990" y="115097"/>
                </a:moveTo>
                <a:lnTo>
                  <a:pt x="216207" y="115097"/>
                </a:lnTo>
                <a:lnTo>
                  <a:pt x="216207" y="130804"/>
                </a:lnTo>
                <a:lnTo>
                  <a:pt x="414990" y="130804"/>
                </a:lnTo>
                <a:lnTo>
                  <a:pt x="414990" y="115097"/>
                </a:lnTo>
                <a:close/>
              </a:path>
              <a:path w="632460" h="218440">
                <a:moveTo>
                  <a:pt x="261363" y="149946"/>
                </a:moveTo>
                <a:lnTo>
                  <a:pt x="241975" y="149946"/>
                </a:lnTo>
                <a:lnTo>
                  <a:pt x="241975" y="213507"/>
                </a:lnTo>
                <a:lnTo>
                  <a:pt x="392903" y="213507"/>
                </a:lnTo>
                <a:lnTo>
                  <a:pt x="392903" y="197310"/>
                </a:lnTo>
                <a:lnTo>
                  <a:pt x="261363" y="197310"/>
                </a:lnTo>
                <a:lnTo>
                  <a:pt x="261363" y="149946"/>
                </a:lnTo>
                <a:close/>
              </a:path>
              <a:path w="632460" h="218440">
                <a:moveTo>
                  <a:pt x="315599" y="7853"/>
                </a:moveTo>
                <a:lnTo>
                  <a:pt x="283538" y="10667"/>
                </a:lnTo>
                <a:lnTo>
                  <a:pt x="259185" y="19142"/>
                </a:lnTo>
                <a:lnTo>
                  <a:pt x="243712" y="32770"/>
                </a:lnTo>
                <a:lnTo>
                  <a:pt x="238294" y="51045"/>
                </a:lnTo>
                <a:lnTo>
                  <a:pt x="243712" y="69324"/>
                </a:lnTo>
                <a:lnTo>
                  <a:pt x="259185" y="82979"/>
                </a:lnTo>
                <a:lnTo>
                  <a:pt x="283538" y="91526"/>
                </a:lnTo>
                <a:lnTo>
                  <a:pt x="315599" y="94483"/>
                </a:lnTo>
                <a:lnTo>
                  <a:pt x="347414" y="91526"/>
                </a:lnTo>
                <a:lnTo>
                  <a:pt x="371706" y="82979"/>
                </a:lnTo>
                <a:lnTo>
                  <a:pt x="376477" y="78777"/>
                </a:lnTo>
                <a:lnTo>
                  <a:pt x="315599" y="78777"/>
                </a:lnTo>
                <a:lnTo>
                  <a:pt x="291786" y="76859"/>
                </a:lnTo>
                <a:lnTo>
                  <a:pt x="273633" y="71353"/>
                </a:lnTo>
                <a:lnTo>
                  <a:pt x="262107" y="62625"/>
                </a:lnTo>
                <a:lnTo>
                  <a:pt x="258172" y="51045"/>
                </a:lnTo>
                <a:lnTo>
                  <a:pt x="262107" y="39465"/>
                </a:lnTo>
                <a:lnTo>
                  <a:pt x="273633" y="30737"/>
                </a:lnTo>
                <a:lnTo>
                  <a:pt x="291786" y="25231"/>
                </a:lnTo>
                <a:lnTo>
                  <a:pt x="315599" y="23314"/>
                </a:lnTo>
                <a:lnTo>
                  <a:pt x="376452" y="23314"/>
                </a:lnTo>
                <a:lnTo>
                  <a:pt x="371706" y="19142"/>
                </a:lnTo>
                <a:lnTo>
                  <a:pt x="347414" y="10667"/>
                </a:lnTo>
                <a:lnTo>
                  <a:pt x="315599" y="7853"/>
                </a:lnTo>
                <a:close/>
              </a:path>
              <a:path w="632460" h="218440">
                <a:moveTo>
                  <a:pt x="376452" y="23314"/>
                </a:moveTo>
                <a:lnTo>
                  <a:pt x="315599" y="23314"/>
                </a:lnTo>
                <a:lnTo>
                  <a:pt x="339273" y="25231"/>
                </a:lnTo>
                <a:lnTo>
                  <a:pt x="357380" y="30737"/>
                </a:lnTo>
                <a:lnTo>
                  <a:pt x="368952" y="39465"/>
                </a:lnTo>
                <a:lnTo>
                  <a:pt x="373025" y="51045"/>
                </a:lnTo>
                <a:lnTo>
                  <a:pt x="368952" y="62625"/>
                </a:lnTo>
                <a:lnTo>
                  <a:pt x="357380" y="71353"/>
                </a:lnTo>
                <a:lnTo>
                  <a:pt x="339273" y="76859"/>
                </a:lnTo>
                <a:lnTo>
                  <a:pt x="315599" y="78777"/>
                </a:lnTo>
                <a:lnTo>
                  <a:pt x="376477" y="78777"/>
                </a:lnTo>
                <a:lnTo>
                  <a:pt x="387209" y="69324"/>
                </a:lnTo>
                <a:lnTo>
                  <a:pt x="392658" y="51045"/>
                </a:lnTo>
                <a:lnTo>
                  <a:pt x="387209" y="32770"/>
                </a:lnTo>
                <a:lnTo>
                  <a:pt x="376452" y="23314"/>
                </a:lnTo>
                <a:close/>
              </a:path>
              <a:path w="632460" h="218440">
                <a:moveTo>
                  <a:pt x="542849" y="7853"/>
                </a:moveTo>
                <a:lnTo>
                  <a:pt x="522971" y="7853"/>
                </a:lnTo>
                <a:lnTo>
                  <a:pt x="522971" y="20369"/>
                </a:lnTo>
                <a:lnTo>
                  <a:pt x="516107" y="42575"/>
                </a:lnTo>
                <a:lnTo>
                  <a:pt x="498062" y="61444"/>
                </a:lnTo>
                <a:lnTo>
                  <a:pt x="472654" y="75483"/>
                </a:lnTo>
                <a:lnTo>
                  <a:pt x="443703" y="83194"/>
                </a:lnTo>
                <a:lnTo>
                  <a:pt x="451556" y="98900"/>
                </a:lnTo>
                <a:lnTo>
                  <a:pt x="476644" y="92284"/>
                </a:lnTo>
                <a:lnTo>
                  <a:pt x="499749" y="81261"/>
                </a:lnTo>
                <a:lnTo>
                  <a:pt x="519163" y="66218"/>
                </a:lnTo>
                <a:lnTo>
                  <a:pt x="533033" y="47609"/>
                </a:lnTo>
                <a:lnTo>
                  <a:pt x="554782" y="47609"/>
                </a:lnTo>
                <a:lnTo>
                  <a:pt x="549752" y="42367"/>
                </a:lnTo>
                <a:lnTo>
                  <a:pt x="542849" y="20369"/>
                </a:lnTo>
                <a:lnTo>
                  <a:pt x="542849" y="7853"/>
                </a:lnTo>
                <a:close/>
              </a:path>
              <a:path w="632460" h="218440">
                <a:moveTo>
                  <a:pt x="554782" y="47609"/>
                </a:moveTo>
                <a:lnTo>
                  <a:pt x="533033" y="47609"/>
                </a:lnTo>
                <a:lnTo>
                  <a:pt x="546954" y="66167"/>
                </a:lnTo>
                <a:lnTo>
                  <a:pt x="566363" y="81215"/>
                </a:lnTo>
                <a:lnTo>
                  <a:pt x="589541" y="92301"/>
                </a:lnTo>
                <a:lnTo>
                  <a:pt x="614510" y="98900"/>
                </a:lnTo>
                <a:lnTo>
                  <a:pt x="622363" y="83194"/>
                </a:lnTo>
                <a:lnTo>
                  <a:pt x="593374" y="75414"/>
                </a:lnTo>
                <a:lnTo>
                  <a:pt x="567881" y="61260"/>
                </a:lnTo>
                <a:lnTo>
                  <a:pt x="554782" y="47609"/>
                </a:lnTo>
                <a:close/>
              </a:path>
              <a:path w="632460" h="218440">
                <a:moveTo>
                  <a:pt x="541868" y="139148"/>
                </a:moveTo>
                <a:lnTo>
                  <a:pt x="522971" y="139148"/>
                </a:lnTo>
                <a:lnTo>
                  <a:pt x="522971" y="218170"/>
                </a:lnTo>
                <a:lnTo>
                  <a:pt x="541868" y="218170"/>
                </a:lnTo>
                <a:lnTo>
                  <a:pt x="541868" y="139148"/>
                </a:lnTo>
                <a:close/>
              </a:path>
              <a:path w="632460" h="218440">
                <a:moveTo>
                  <a:pt x="632179" y="122951"/>
                </a:moveTo>
                <a:lnTo>
                  <a:pt x="433396" y="122951"/>
                </a:lnTo>
                <a:lnTo>
                  <a:pt x="433396" y="139148"/>
                </a:lnTo>
                <a:lnTo>
                  <a:pt x="632179" y="139148"/>
                </a:lnTo>
                <a:lnTo>
                  <a:pt x="632179" y="122951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416832" y="9152453"/>
            <a:ext cx="621030" cy="218440"/>
          </a:xfrm>
          <a:custGeom>
            <a:avLst/>
            <a:gdLst/>
            <a:ahLst/>
            <a:cxnLst/>
            <a:rect l="l" t="t" r="r" b="b"/>
            <a:pathLst>
              <a:path w="621029" h="218440">
                <a:moveTo>
                  <a:pt x="71660" y="145528"/>
                </a:moveTo>
                <a:lnTo>
                  <a:pt x="52272" y="145528"/>
                </a:lnTo>
                <a:lnTo>
                  <a:pt x="52272" y="217925"/>
                </a:lnTo>
                <a:lnTo>
                  <a:pt x="71660" y="217925"/>
                </a:lnTo>
                <a:lnTo>
                  <a:pt x="71660" y="145528"/>
                </a:lnTo>
                <a:close/>
              </a:path>
              <a:path w="621029" h="218440">
                <a:moveTo>
                  <a:pt x="147246" y="145528"/>
                </a:moveTo>
                <a:lnTo>
                  <a:pt x="128104" y="145528"/>
                </a:lnTo>
                <a:lnTo>
                  <a:pt x="128104" y="217925"/>
                </a:lnTo>
                <a:lnTo>
                  <a:pt x="147246" y="217925"/>
                </a:lnTo>
                <a:lnTo>
                  <a:pt x="147246" y="145528"/>
                </a:lnTo>
                <a:close/>
              </a:path>
              <a:path w="621029" h="218440">
                <a:moveTo>
                  <a:pt x="199764" y="130068"/>
                </a:moveTo>
                <a:lnTo>
                  <a:pt x="0" y="130068"/>
                </a:lnTo>
                <a:lnTo>
                  <a:pt x="0" y="145528"/>
                </a:lnTo>
                <a:lnTo>
                  <a:pt x="199764" y="145528"/>
                </a:lnTo>
                <a:lnTo>
                  <a:pt x="199764" y="130068"/>
                </a:lnTo>
                <a:close/>
              </a:path>
              <a:path w="621029" h="218440">
                <a:moveTo>
                  <a:pt x="175469" y="8343"/>
                </a:moveTo>
                <a:lnTo>
                  <a:pt x="24050" y="8343"/>
                </a:lnTo>
                <a:lnTo>
                  <a:pt x="24050" y="24295"/>
                </a:lnTo>
                <a:lnTo>
                  <a:pt x="155836" y="24295"/>
                </a:lnTo>
                <a:lnTo>
                  <a:pt x="155836" y="49327"/>
                </a:lnTo>
                <a:lnTo>
                  <a:pt x="24541" y="49327"/>
                </a:lnTo>
                <a:lnTo>
                  <a:pt x="24541" y="107490"/>
                </a:lnTo>
                <a:lnTo>
                  <a:pt x="180131" y="107490"/>
                </a:lnTo>
                <a:lnTo>
                  <a:pt x="180131" y="91538"/>
                </a:lnTo>
                <a:lnTo>
                  <a:pt x="43928" y="91538"/>
                </a:lnTo>
                <a:lnTo>
                  <a:pt x="43928" y="64297"/>
                </a:lnTo>
                <a:lnTo>
                  <a:pt x="175469" y="64297"/>
                </a:lnTo>
                <a:lnTo>
                  <a:pt x="175469" y="8343"/>
                </a:lnTo>
                <a:close/>
              </a:path>
              <a:path w="621029" h="218440">
                <a:moveTo>
                  <a:pt x="326887" y="3435"/>
                </a:moveTo>
                <a:lnTo>
                  <a:pt x="307009" y="3435"/>
                </a:lnTo>
                <a:lnTo>
                  <a:pt x="307009" y="13497"/>
                </a:lnTo>
                <a:lnTo>
                  <a:pt x="300233" y="33828"/>
                </a:lnTo>
                <a:lnTo>
                  <a:pt x="282437" y="51168"/>
                </a:lnTo>
                <a:lnTo>
                  <a:pt x="257417" y="64090"/>
                </a:lnTo>
                <a:lnTo>
                  <a:pt x="228968" y="71169"/>
                </a:lnTo>
                <a:lnTo>
                  <a:pt x="236576" y="86384"/>
                </a:lnTo>
                <a:lnTo>
                  <a:pt x="261336" y="80360"/>
                </a:lnTo>
                <a:lnTo>
                  <a:pt x="284186" y="70126"/>
                </a:lnTo>
                <a:lnTo>
                  <a:pt x="303355" y="56118"/>
                </a:lnTo>
                <a:lnTo>
                  <a:pt x="317071" y="38774"/>
                </a:lnTo>
                <a:lnTo>
                  <a:pt x="339076" y="38774"/>
                </a:lnTo>
                <a:lnTo>
                  <a:pt x="333690" y="33517"/>
                </a:lnTo>
                <a:lnTo>
                  <a:pt x="326887" y="13497"/>
                </a:lnTo>
                <a:lnTo>
                  <a:pt x="326887" y="3435"/>
                </a:lnTo>
                <a:close/>
              </a:path>
              <a:path w="621029" h="218440">
                <a:moveTo>
                  <a:pt x="339076" y="38774"/>
                </a:moveTo>
                <a:lnTo>
                  <a:pt x="317071" y="38774"/>
                </a:lnTo>
                <a:lnTo>
                  <a:pt x="330766" y="56015"/>
                </a:lnTo>
                <a:lnTo>
                  <a:pt x="349879" y="70034"/>
                </a:lnTo>
                <a:lnTo>
                  <a:pt x="372651" y="80326"/>
                </a:lnTo>
                <a:lnTo>
                  <a:pt x="397321" y="86384"/>
                </a:lnTo>
                <a:lnTo>
                  <a:pt x="404437" y="71169"/>
                </a:lnTo>
                <a:lnTo>
                  <a:pt x="376376" y="63987"/>
                </a:lnTo>
                <a:lnTo>
                  <a:pt x="351490" y="50892"/>
                </a:lnTo>
                <a:lnTo>
                  <a:pt x="339076" y="38774"/>
                </a:lnTo>
                <a:close/>
              </a:path>
              <a:path w="621029" h="218440">
                <a:moveTo>
                  <a:pt x="416217" y="104054"/>
                </a:moveTo>
                <a:lnTo>
                  <a:pt x="217434" y="104054"/>
                </a:lnTo>
                <a:lnTo>
                  <a:pt x="217434" y="119760"/>
                </a:lnTo>
                <a:lnTo>
                  <a:pt x="416217" y="119760"/>
                </a:lnTo>
                <a:lnTo>
                  <a:pt x="416217" y="104054"/>
                </a:lnTo>
                <a:close/>
              </a:path>
              <a:path w="621029" h="218440">
                <a:moveTo>
                  <a:pt x="316826" y="140375"/>
                </a:moveTo>
                <a:lnTo>
                  <a:pt x="285072" y="142875"/>
                </a:lnTo>
                <a:lnTo>
                  <a:pt x="261393" y="150253"/>
                </a:lnTo>
                <a:lnTo>
                  <a:pt x="246596" y="162324"/>
                </a:lnTo>
                <a:lnTo>
                  <a:pt x="241484" y="178904"/>
                </a:lnTo>
                <a:lnTo>
                  <a:pt x="246596" y="195424"/>
                </a:lnTo>
                <a:lnTo>
                  <a:pt x="261393" y="207618"/>
                </a:lnTo>
                <a:lnTo>
                  <a:pt x="285072" y="215210"/>
                </a:lnTo>
                <a:lnTo>
                  <a:pt x="316826" y="217925"/>
                </a:lnTo>
                <a:lnTo>
                  <a:pt x="348300" y="215210"/>
                </a:lnTo>
                <a:lnTo>
                  <a:pt x="371859" y="207618"/>
                </a:lnTo>
                <a:lnTo>
                  <a:pt x="378121" y="202464"/>
                </a:lnTo>
                <a:lnTo>
                  <a:pt x="316826" y="202464"/>
                </a:lnTo>
                <a:lnTo>
                  <a:pt x="293281" y="200922"/>
                </a:lnTo>
                <a:lnTo>
                  <a:pt x="275719" y="196390"/>
                </a:lnTo>
                <a:lnTo>
                  <a:pt x="264783" y="189005"/>
                </a:lnTo>
                <a:lnTo>
                  <a:pt x="261117" y="178904"/>
                </a:lnTo>
                <a:lnTo>
                  <a:pt x="264783" y="168904"/>
                </a:lnTo>
                <a:lnTo>
                  <a:pt x="275719" y="161480"/>
                </a:lnTo>
                <a:lnTo>
                  <a:pt x="293281" y="156817"/>
                </a:lnTo>
                <a:lnTo>
                  <a:pt x="316826" y="155099"/>
                </a:lnTo>
                <a:lnTo>
                  <a:pt x="377808" y="155099"/>
                </a:lnTo>
                <a:lnTo>
                  <a:pt x="371859" y="150253"/>
                </a:lnTo>
                <a:lnTo>
                  <a:pt x="348300" y="142875"/>
                </a:lnTo>
                <a:lnTo>
                  <a:pt x="316826" y="140375"/>
                </a:lnTo>
                <a:close/>
              </a:path>
              <a:path w="621029" h="218440">
                <a:moveTo>
                  <a:pt x="377808" y="155099"/>
                </a:moveTo>
                <a:lnTo>
                  <a:pt x="316826" y="155099"/>
                </a:lnTo>
                <a:lnTo>
                  <a:pt x="340128" y="156817"/>
                </a:lnTo>
                <a:lnTo>
                  <a:pt x="357656" y="161480"/>
                </a:lnTo>
                <a:lnTo>
                  <a:pt x="368696" y="168904"/>
                </a:lnTo>
                <a:lnTo>
                  <a:pt x="372534" y="178904"/>
                </a:lnTo>
                <a:lnTo>
                  <a:pt x="368696" y="189005"/>
                </a:lnTo>
                <a:lnTo>
                  <a:pt x="357656" y="196390"/>
                </a:lnTo>
                <a:lnTo>
                  <a:pt x="340128" y="200922"/>
                </a:lnTo>
                <a:lnTo>
                  <a:pt x="316826" y="202464"/>
                </a:lnTo>
                <a:lnTo>
                  <a:pt x="378121" y="202464"/>
                </a:lnTo>
                <a:lnTo>
                  <a:pt x="386676" y="195424"/>
                </a:lnTo>
                <a:lnTo>
                  <a:pt x="391921" y="178904"/>
                </a:lnTo>
                <a:lnTo>
                  <a:pt x="386676" y="162324"/>
                </a:lnTo>
                <a:lnTo>
                  <a:pt x="377808" y="155099"/>
                </a:lnTo>
                <a:close/>
              </a:path>
              <a:path w="621029" h="218440">
                <a:moveTo>
                  <a:pt x="485178" y="146510"/>
                </a:moveTo>
                <a:lnTo>
                  <a:pt x="465790" y="146510"/>
                </a:lnTo>
                <a:lnTo>
                  <a:pt x="465790" y="213262"/>
                </a:lnTo>
                <a:lnTo>
                  <a:pt x="620645" y="213262"/>
                </a:lnTo>
                <a:lnTo>
                  <a:pt x="620645" y="197065"/>
                </a:lnTo>
                <a:lnTo>
                  <a:pt x="485178" y="197065"/>
                </a:lnTo>
                <a:lnTo>
                  <a:pt x="485178" y="146510"/>
                </a:lnTo>
                <a:close/>
              </a:path>
              <a:path w="621029" h="218440">
                <a:moveTo>
                  <a:pt x="615246" y="0"/>
                </a:moveTo>
                <a:lnTo>
                  <a:pt x="595613" y="0"/>
                </a:lnTo>
                <a:lnTo>
                  <a:pt x="595613" y="118533"/>
                </a:lnTo>
                <a:lnTo>
                  <a:pt x="547512" y="118533"/>
                </a:lnTo>
                <a:lnTo>
                  <a:pt x="547512" y="134240"/>
                </a:lnTo>
                <a:lnTo>
                  <a:pt x="595613" y="134240"/>
                </a:lnTo>
                <a:lnTo>
                  <a:pt x="595613" y="164916"/>
                </a:lnTo>
                <a:lnTo>
                  <a:pt x="615246" y="164916"/>
                </a:lnTo>
                <a:lnTo>
                  <a:pt x="615246" y="0"/>
                </a:lnTo>
                <a:close/>
              </a:path>
              <a:path w="621029" h="218440">
                <a:moveTo>
                  <a:pt x="514627" y="101109"/>
                </a:moveTo>
                <a:lnTo>
                  <a:pt x="495485" y="101109"/>
                </a:lnTo>
                <a:lnTo>
                  <a:pt x="495485" y="150437"/>
                </a:lnTo>
                <a:lnTo>
                  <a:pt x="514627" y="150437"/>
                </a:lnTo>
                <a:lnTo>
                  <a:pt x="514627" y="101109"/>
                </a:lnTo>
                <a:close/>
              </a:path>
              <a:path w="621029" h="218440">
                <a:moveTo>
                  <a:pt x="555365" y="13252"/>
                </a:moveTo>
                <a:lnTo>
                  <a:pt x="452783" y="13252"/>
                </a:lnTo>
                <a:lnTo>
                  <a:pt x="452783" y="28958"/>
                </a:lnTo>
                <a:lnTo>
                  <a:pt x="536223" y="28958"/>
                </a:lnTo>
                <a:lnTo>
                  <a:pt x="535970" y="39390"/>
                </a:lnTo>
                <a:lnTo>
                  <a:pt x="531070" y="83685"/>
                </a:lnTo>
                <a:lnTo>
                  <a:pt x="479579" y="85909"/>
                </a:lnTo>
                <a:lnTo>
                  <a:pt x="433151" y="86384"/>
                </a:lnTo>
                <a:lnTo>
                  <a:pt x="435850" y="102336"/>
                </a:lnTo>
                <a:lnTo>
                  <a:pt x="464195" y="102091"/>
                </a:lnTo>
                <a:lnTo>
                  <a:pt x="479541" y="101715"/>
                </a:lnTo>
                <a:lnTo>
                  <a:pt x="495485" y="101109"/>
                </a:lnTo>
                <a:lnTo>
                  <a:pt x="514627" y="101109"/>
                </a:lnTo>
                <a:lnTo>
                  <a:pt x="514627" y="100127"/>
                </a:lnTo>
                <a:lnTo>
                  <a:pt x="530341" y="98967"/>
                </a:lnTo>
                <a:lnTo>
                  <a:pt x="546101" y="97474"/>
                </a:lnTo>
                <a:lnTo>
                  <a:pt x="561769" y="95589"/>
                </a:lnTo>
                <a:lnTo>
                  <a:pt x="577207" y="93256"/>
                </a:lnTo>
                <a:lnTo>
                  <a:pt x="576019" y="81967"/>
                </a:lnTo>
                <a:lnTo>
                  <a:pt x="550703" y="81967"/>
                </a:lnTo>
                <a:lnTo>
                  <a:pt x="553398" y="62616"/>
                </a:lnTo>
                <a:lnTo>
                  <a:pt x="554783" y="46060"/>
                </a:lnTo>
                <a:lnTo>
                  <a:pt x="555293" y="32426"/>
                </a:lnTo>
                <a:lnTo>
                  <a:pt x="555365" y="13252"/>
                </a:lnTo>
                <a:close/>
              </a:path>
              <a:path w="621029" h="218440">
                <a:moveTo>
                  <a:pt x="575735" y="79267"/>
                </a:moveTo>
                <a:lnTo>
                  <a:pt x="567636" y="80372"/>
                </a:lnTo>
                <a:lnTo>
                  <a:pt x="559292" y="81353"/>
                </a:lnTo>
                <a:lnTo>
                  <a:pt x="550703" y="81967"/>
                </a:lnTo>
                <a:lnTo>
                  <a:pt x="576019" y="81967"/>
                </a:lnTo>
                <a:lnTo>
                  <a:pt x="575735" y="79267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415" y="2278562"/>
            <a:ext cx="9636813" cy="44566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80181" y="4240708"/>
            <a:ext cx="4188354" cy="516988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61467" y="4240708"/>
            <a:ext cx="4188354" cy="279223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61467" y="7224910"/>
            <a:ext cx="4188354" cy="2188415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0009920" y="10741655"/>
            <a:ext cx="62230" cy="148590"/>
          </a:xfrm>
          <a:custGeom>
            <a:avLst/>
            <a:gdLst/>
            <a:ahLst/>
            <a:cxnLst/>
            <a:rect l="l" t="t" r="r" b="b"/>
            <a:pathLst>
              <a:path w="62229" h="148590">
                <a:moveTo>
                  <a:pt x="62170" y="0"/>
                </a:moveTo>
                <a:lnTo>
                  <a:pt x="36607" y="0"/>
                </a:lnTo>
                <a:lnTo>
                  <a:pt x="0" y="23723"/>
                </a:lnTo>
                <a:lnTo>
                  <a:pt x="0" y="48059"/>
                </a:lnTo>
                <a:lnTo>
                  <a:pt x="34562" y="25972"/>
                </a:lnTo>
                <a:lnTo>
                  <a:pt x="35380" y="25972"/>
                </a:lnTo>
                <a:lnTo>
                  <a:pt x="35380" y="148064"/>
                </a:lnTo>
                <a:lnTo>
                  <a:pt x="62170" y="148064"/>
                </a:lnTo>
                <a:lnTo>
                  <a:pt x="62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607185" cy="227965"/>
          </a:xfrm>
          <a:custGeom>
            <a:avLst/>
            <a:gdLst/>
            <a:ahLst/>
            <a:cxnLst/>
            <a:rect l="l" t="t" r="r" b="b"/>
            <a:pathLst>
              <a:path w="1607185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607185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607185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607185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607185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607185" h="227965">
                <a:moveTo>
                  <a:pt x="667028" y="2699"/>
                </a:moveTo>
                <a:lnTo>
                  <a:pt x="640523" y="2699"/>
                </a:lnTo>
                <a:lnTo>
                  <a:pt x="640523" y="224551"/>
                </a:lnTo>
                <a:lnTo>
                  <a:pt x="667028" y="224551"/>
                </a:lnTo>
                <a:lnTo>
                  <a:pt x="667028" y="2699"/>
                </a:lnTo>
                <a:close/>
              </a:path>
              <a:path w="1607185" h="227965">
                <a:moveTo>
                  <a:pt x="620399" y="7116"/>
                </a:moveTo>
                <a:lnTo>
                  <a:pt x="594877" y="7116"/>
                </a:lnTo>
                <a:lnTo>
                  <a:pt x="594877" y="84912"/>
                </a:lnTo>
                <a:lnTo>
                  <a:pt x="552175" y="84912"/>
                </a:lnTo>
                <a:lnTo>
                  <a:pt x="552175" y="107244"/>
                </a:lnTo>
                <a:lnTo>
                  <a:pt x="594877" y="107244"/>
                </a:lnTo>
                <a:lnTo>
                  <a:pt x="594877" y="213753"/>
                </a:lnTo>
                <a:lnTo>
                  <a:pt x="620399" y="213753"/>
                </a:lnTo>
                <a:lnTo>
                  <a:pt x="620399" y="7116"/>
                </a:lnTo>
                <a:close/>
              </a:path>
              <a:path w="1607185" h="227965">
                <a:moveTo>
                  <a:pt x="567391" y="28713"/>
                </a:moveTo>
                <a:lnTo>
                  <a:pt x="482969" y="28713"/>
                </a:lnTo>
                <a:lnTo>
                  <a:pt x="482969" y="173751"/>
                </a:lnTo>
                <a:lnTo>
                  <a:pt x="497939" y="173751"/>
                </a:lnTo>
                <a:lnTo>
                  <a:pt x="521219" y="173375"/>
                </a:lnTo>
                <a:lnTo>
                  <a:pt x="541530" y="172401"/>
                </a:lnTo>
                <a:lnTo>
                  <a:pt x="560231" y="170507"/>
                </a:lnTo>
                <a:lnTo>
                  <a:pt x="578680" y="167370"/>
                </a:lnTo>
                <a:lnTo>
                  <a:pt x="577053" y="150928"/>
                </a:lnTo>
                <a:lnTo>
                  <a:pt x="509719" y="150928"/>
                </a:lnTo>
                <a:lnTo>
                  <a:pt x="509719" y="50554"/>
                </a:lnTo>
                <a:lnTo>
                  <a:pt x="567391" y="50554"/>
                </a:lnTo>
                <a:lnTo>
                  <a:pt x="567391" y="28713"/>
                </a:lnTo>
                <a:close/>
              </a:path>
              <a:path w="1607185" h="227965">
                <a:moveTo>
                  <a:pt x="576471" y="145038"/>
                </a:moveTo>
                <a:lnTo>
                  <a:pt x="560571" y="147839"/>
                </a:lnTo>
                <a:lnTo>
                  <a:pt x="544797" y="149593"/>
                </a:lnTo>
                <a:lnTo>
                  <a:pt x="528173" y="150542"/>
                </a:lnTo>
                <a:lnTo>
                  <a:pt x="509719" y="150928"/>
                </a:lnTo>
                <a:lnTo>
                  <a:pt x="577053" y="150928"/>
                </a:lnTo>
                <a:lnTo>
                  <a:pt x="576471" y="145038"/>
                </a:lnTo>
                <a:close/>
              </a:path>
              <a:path w="1607185" h="227965">
                <a:moveTo>
                  <a:pt x="877345" y="2699"/>
                </a:moveTo>
                <a:lnTo>
                  <a:pt x="849859" y="2699"/>
                </a:lnTo>
                <a:lnTo>
                  <a:pt x="849859" y="224796"/>
                </a:lnTo>
                <a:lnTo>
                  <a:pt x="877345" y="224796"/>
                </a:lnTo>
                <a:lnTo>
                  <a:pt x="877345" y="2699"/>
                </a:lnTo>
                <a:close/>
              </a:path>
              <a:path w="1607185" h="227965">
                <a:moveTo>
                  <a:pt x="757830" y="18896"/>
                </a:moveTo>
                <a:lnTo>
                  <a:pt x="734596" y="24399"/>
                </a:lnTo>
                <a:lnTo>
                  <a:pt x="716263" y="40094"/>
                </a:lnTo>
                <a:lnTo>
                  <a:pt x="704234" y="64761"/>
                </a:lnTo>
                <a:lnTo>
                  <a:pt x="699913" y="97182"/>
                </a:lnTo>
                <a:lnTo>
                  <a:pt x="704234" y="129849"/>
                </a:lnTo>
                <a:lnTo>
                  <a:pt x="716263" y="154578"/>
                </a:lnTo>
                <a:lnTo>
                  <a:pt x="734596" y="170242"/>
                </a:lnTo>
                <a:lnTo>
                  <a:pt x="757830" y="175714"/>
                </a:lnTo>
                <a:lnTo>
                  <a:pt x="780925" y="170242"/>
                </a:lnTo>
                <a:lnTo>
                  <a:pt x="799212" y="154578"/>
                </a:lnTo>
                <a:lnTo>
                  <a:pt x="800875" y="151173"/>
                </a:lnTo>
                <a:lnTo>
                  <a:pt x="757830" y="151173"/>
                </a:lnTo>
                <a:lnTo>
                  <a:pt x="744911" y="147534"/>
                </a:lnTo>
                <a:lnTo>
                  <a:pt x="734915" y="136970"/>
                </a:lnTo>
                <a:lnTo>
                  <a:pt x="728461" y="120009"/>
                </a:lnTo>
                <a:lnTo>
                  <a:pt x="726172" y="97182"/>
                </a:lnTo>
                <a:lnTo>
                  <a:pt x="728461" y="74497"/>
                </a:lnTo>
                <a:lnTo>
                  <a:pt x="734915" y="57610"/>
                </a:lnTo>
                <a:lnTo>
                  <a:pt x="744911" y="47072"/>
                </a:lnTo>
                <a:lnTo>
                  <a:pt x="757830" y="43437"/>
                </a:lnTo>
                <a:lnTo>
                  <a:pt x="800849" y="43437"/>
                </a:lnTo>
                <a:lnTo>
                  <a:pt x="799212" y="40094"/>
                </a:lnTo>
                <a:lnTo>
                  <a:pt x="780925" y="24399"/>
                </a:lnTo>
                <a:lnTo>
                  <a:pt x="757830" y="18896"/>
                </a:lnTo>
                <a:close/>
              </a:path>
              <a:path w="1607185" h="227965">
                <a:moveTo>
                  <a:pt x="800849" y="43437"/>
                </a:moveTo>
                <a:lnTo>
                  <a:pt x="757830" y="43437"/>
                </a:lnTo>
                <a:lnTo>
                  <a:pt x="770607" y="47072"/>
                </a:lnTo>
                <a:lnTo>
                  <a:pt x="780530" y="57610"/>
                </a:lnTo>
                <a:lnTo>
                  <a:pt x="786957" y="74497"/>
                </a:lnTo>
                <a:lnTo>
                  <a:pt x="789242" y="97182"/>
                </a:lnTo>
                <a:lnTo>
                  <a:pt x="786957" y="120009"/>
                </a:lnTo>
                <a:lnTo>
                  <a:pt x="780530" y="136970"/>
                </a:lnTo>
                <a:lnTo>
                  <a:pt x="770607" y="147534"/>
                </a:lnTo>
                <a:lnTo>
                  <a:pt x="757830" y="151173"/>
                </a:lnTo>
                <a:lnTo>
                  <a:pt x="800875" y="151173"/>
                </a:lnTo>
                <a:lnTo>
                  <a:pt x="811287" y="129849"/>
                </a:lnTo>
                <a:lnTo>
                  <a:pt x="815747" y="97182"/>
                </a:lnTo>
                <a:lnTo>
                  <a:pt x="811287" y="64761"/>
                </a:lnTo>
                <a:lnTo>
                  <a:pt x="800849" y="43437"/>
                </a:lnTo>
                <a:close/>
              </a:path>
              <a:path w="1607185" h="227965">
                <a:moveTo>
                  <a:pt x="1096007" y="2699"/>
                </a:moveTo>
                <a:lnTo>
                  <a:pt x="1069011" y="2699"/>
                </a:lnTo>
                <a:lnTo>
                  <a:pt x="1069011" y="82949"/>
                </a:lnTo>
                <a:lnTo>
                  <a:pt x="1027292" y="82949"/>
                </a:lnTo>
                <a:lnTo>
                  <a:pt x="1027292" y="105036"/>
                </a:lnTo>
                <a:lnTo>
                  <a:pt x="1069011" y="105036"/>
                </a:lnTo>
                <a:lnTo>
                  <a:pt x="1069011" y="224796"/>
                </a:lnTo>
                <a:lnTo>
                  <a:pt x="1096007" y="224796"/>
                </a:lnTo>
                <a:lnTo>
                  <a:pt x="1096007" y="2699"/>
                </a:lnTo>
                <a:close/>
              </a:path>
              <a:path w="1607185" h="227965">
                <a:moveTo>
                  <a:pt x="1023856" y="21841"/>
                </a:moveTo>
                <a:lnTo>
                  <a:pt x="920047" y="21841"/>
                </a:lnTo>
                <a:lnTo>
                  <a:pt x="920047" y="173751"/>
                </a:lnTo>
                <a:lnTo>
                  <a:pt x="937471" y="173751"/>
                </a:lnTo>
                <a:lnTo>
                  <a:pt x="965371" y="173340"/>
                </a:lnTo>
                <a:lnTo>
                  <a:pt x="990418" y="172309"/>
                </a:lnTo>
                <a:lnTo>
                  <a:pt x="1014085" y="170403"/>
                </a:lnTo>
                <a:lnTo>
                  <a:pt x="1037844" y="167370"/>
                </a:lnTo>
                <a:lnTo>
                  <a:pt x="1035865" y="151173"/>
                </a:lnTo>
                <a:lnTo>
                  <a:pt x="947533" y="151173"/>
                </a:lnTo>
                <a:lnTo>
                  <a:pt x="947533" y="105526"/>
                </a:lnTo>
                <a:lnTo>
                  <a:pt x="1015021" y="105526"/>
                </a:lnTo>
                <a:lnTo>
                  <a:pt x="1015021" y="83930"/>
                </a:lnTo>
                <a:lnTo>
                  <a:pt x="947533" y="83930"/>
                </a:lnTo>
                <a:lnTo>
                  <a:pt x="947533" y="44174"/>
                </a:lnTo>
                <a:lnTo>
                  <a:pt x="1023856" y="44174"/>
                </a:lnTo>
                <a:lnTo>
                  <a:pt x="1023856" y="21841"/>
                </a:lnTo>
                <a:close/>
              </a:path>
              <a:path w="1607185" h="227965">
                <a:moveTo>
                  <a:pt x="1035145" y="145283"/>
                </a:moveTo>
                <a:lnTo>
                  <a:pt x="1014139" y="148153"/>
                </a:lnTo>
                <a:lnTo>
                  <a:pt x="993271" y="149931"/>
                </a:lnTo>
                <a:lnTo>
                  <a:pt x="971437" y="150857"/>
                </a:lnTo>
                <a:lnTo>
                  <a:pt x="947533" y="151173"/>
                </a:lnTo>
                <a:lnTo>
                  <a:pt x="1035865" y="151173"/>
                </a:lnTo>
                <a:lnTo>
                  <a:pt x="1035145" y="145283"/>
                </a:lnTo>
                <a:close/>
              </a:path>
              <a:path w="1607185" h="227965">
                <a:moveTo>
                  <a:pt x="1238100" y="159026"/>
                </a:moveTo>
                <a:lnTo>
                  <a:pt x="1211105" y="159026"/>
                </a:lnTo>
                <a:lnTo>
                  <a:pt x="1211105" y="220133"/>
                </a:lnTo>
                <a:lnTo>
                  <a:pt x="1366941" y="220133"/>
                </a:lnTo>
                <a:lnTo>
                  <a:pt x="1366941" y="198046"/>
                </a:lnTo>
                <a:lnTo>
                  <a:pt x="1238100" y="198046"/>
                </a:lnTo>
                <a:lnTo>
                  <a:pt x="1238100" y="159026"/>
                </a:lnTo>
                <a:close/>
              </a:path>
              <a:path w="1607185" h="227965">
                <a:moveTo>
                  <a:pt x="1303625" y="139393"/>
                </a:moveTo>
                <a:lnTo>
                  <a:pt x="1276629" y="139393"/>
                </a:lnTo>
                <a:lnTo>
                  <a:pt x="1276629" y="177677"/>
                </a:lnTo>
                <a:lnTo>
                  <a:pt x="1303625" y="177677"/>
                </a:lnTo>
                <a:lnTo>
                  <a:pt x="1303625" y="139393"/>
                </a:lnTo>
                <a:close/>
              </a:path>
              <a:path w="1607185" h="227965">
                <a:moveTo>
                  <a:pt x="1389273" y="117552"/>
                </a:moveTo>
                <a:lnTo>
                  <a:pt x="1186563" y="117552"/>
                </a:lnTo>
                <a:lnTo>
                  <a:pt x="1186563" y="139393"/>
                </a:lnTo>
                <a:lnTo>
                  <a:pt x="1389273" y="139393"/>
                </a:lnTo>
                <a:lnTo>
                  <a:pt x="1389273" y="117552"/>
                </a:lnTo>
                <a:close/>
              </a:path>
              <a:path w="1607185" h="227965">
                <a:moveTo>
                  <a:pt x="1240063" y="9816"/>
                </a:moveTo>
                <a:lnTo>
                  <a:pt x="1213068" y="9816"/>
                </a:lnTo>
                <a:lnTo>
                  <a:pt x="1213068" y="100127"/>
                </a:lnTo>
                <a:lnTo>
                  <a:pt x="1362769" y="100127"/>
                </a:lnTo>
                <a:lnTo>
                  <a:pt x="1362769" y="78531"/>
                </a:lnTo>
                <a:lnTo>
                  <a:pt x="1240063" y="78531"/>
                </a:lnTo>
                <a:lnTo>
                  <a:pt x="1240063" y="55217"/>
                </a:lnTo>
                <a:lnTo>
                  <a:pt x="1362769" y="55217"/>
                </a:lnTo>
                <a:lnTo>
                  <a:pt x="1362769" y="34848"/>
                </a:lnTo>
                <a:lnTo>
                  <a:pt x="1240063" y="34848"/>
                </a:lnTo>
                <a:lnTo>
                  <a:pt x="1240063" y="9816"/>
                </a:lnTo>
                <a:close/>
              </a:path>
              <a:path w="1607185" h="227965">
                <a:moveTo>
                  <a:pt x="1362769" y="55217"/>
                </a:moveTo>
                <a:lnTo>
                  <a:pt x="1335774" y="55217"/>
                </a:lnTo>
                <a:lnTo>
                  <a:pt x="1335774" y="78531"/>
                </a:lnTo>
                <a:lnTo>
                  <a:pt x="1362769" y="78531"/>
                </a:lnTo>
                <a:lnTo>
                  <a:pt x="1362769" y="55217"/>
                </a:lnTo>
                <a:close/>
              </a:path>
              <a:path w="1607185" h="227965">
                <a:moveTo>
                  <a:pt x="1362769" y="9816"/>
                </a:moveTo>
                <a:lnTo>
                  <a:pt x="1335774" y="9816"/>
                </a:lnTo>
                <a:lnTo>
                  <a:pt x="1335774" y="34848"/>
                </a:lnTo>
                <a:lnTo>
                  <a:pt x="1362769" y="34848"/>
                </a:lnTo>
                <a:lnTo>
                  <a:pt x="1362769" y="9816"/>
                </a:lnTo>
                <a:close/>
              </a:path>
              <a:path w="1607185" h="227965">
                <a:moveTo>
                  <a:pt x="1606708" y="175959"/>
                </a:moveTo>
                <a:lnTo>
                  <a:pt x="1403998" y="175959"/>
                </a:lnTo>
                <a:lnTo>
                  <a:pt x="1403998" y="198783"/>
                </a:lnTo>
                <a:lnTo>
                  <a:pt x="1606708" y="198783"/>
                </a:lnTo>
                <a:lnTo>
                  <a:pt x="1606708" y="175959"/>
                </a:lnTo>
                <a:close/>
              </a:path>
              <a:path w="1607185" h="227965">
                <a:moveTo>
                  <a:pt x="1518114" y="132276"/>
                </a:moveTo>
                <a:lnTo>
                  <a:pt x="1491119" y="132276"/>
                </a:lnTo>
                <a:lnTo>
                  <a:pt x="1491119" y="175959"/>
                </a:lnTo>
                <a:lnTo>
                  <a:pt x="1518114" y="175959"/>
                </a:lnTo>
                <a:lnTo>
                  <a:pt x="1518114" y="132276"/>
                </a:lnTo>
                <a:close/>
              </a:path>
              <a:path w="1607185" h="227965">
                <a:moveTo>
                  <a:pt x="1588302" y="110680"/>
                </a:moveTo>
                <a:lnTo>
                  <a:pt x="1421422" y="110680"/>
                </a:lnTo>
                <a:lnTo>
                  <a:pt x="1421422" y="132276"/>
                </a:lnTo>
                <a:lnTo>
                  <a:pt x="1588302" y="132276"/>
                </a:lnTo>
                <a:lnTo>
                  <a:pt x="1588302" y="110680"/>
                </a:lnTo>
                <a:close/>
              </a:path>
              <a:path w="1607185" h="227965">
                <a:moveTo>
                  <a:pt x="1479830" y="44419"/>
                </a:moveTo>
                <a:lnTo>
                  <a:pt x="1452589" y="44419"/>
                </a:lnTo>
                <a:lnTo>
                  <a:pt x="1452589" y="110680"/>
                </a:lnTo>
                <a:lnTo>
                  <a:pt x="1479830" y="110680"/>
                </a:lnTo>
                <a:lnTo>
                  <a:pt x="1479830" y="44419"/>
                </a:lnTo>
                <a:close/>
              </a:path>
              <a:path w="1607185" h="227965">
                <a:moveTo>
                  <a:pt x="1556644" y="44419"/>
                </a:moveTo>
                <a:lnTo>
                  <a:pt x="1529649" y="44419"/>
                </a:lnTo>
                <a:lnTo>
                  <a:pt x="1529649" y="110680"/>
                </a:lnTo>
                <a:lnTo>
                  <a:pt x="1556644" y="110680"/>
                </a:lnTo>
                <a:lnTo>
                  <a:pt x="1556644" y="44419"/>
                </a:lnTo>
                <a:close/>
              </a:path>
              <a:path w="1607185" h="227965">
                <a:moveTo>
                  <a:pt x="1589038" y="22332"/>
                </a:moveTo>
                <a:lnTo>
                  <a:pt x="1420686" y="22332"/>
                </a:lnTo>
                <a:lnTo>
                  <a:pt x="1420686" y="44419"/>
                </a:lnTo>
                <a:lnTo>
                  <a:pt x="1589038" y="44419"/>
                </a:lnTo>
                <a:lnTo>
                  <a:pt x="1589038" y="22332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520" y="7580593"/>
            <a:ext cx="5037068" cy="93166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9071" y="7728167"/>
            <a:ext cx="2271036" cy="57467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0208" y="8856323"/>
            <a:ext cx="5459421" cy="52673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91464" y="8792762"/>
            <a:ext cx="5574764" cy="52747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3434450" y="1759108"/>
            <a:ext cx="6345555" cy="5706745"/>
            <a:chOff x="3434450" y="1759108"/>
            <a:chExt cx="6345555" cy="570674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4450" y="1759108"/>
              <a:ext cx="6345356" cy="57066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1513" y="1874288"/>
              <a:ext cx="6031229" cy="5392505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0209113" y="1759108"/>
            <a:ext cx="6345555" cy="5706745"/>
            <a:chOff x="10209113" y="1759108"/>
            <a:chExt cx="6345555" cy="5706745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9113" y="1759108"/>
              <a:ext cx="6345356" cy="57066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6176" y="1874288"/>
              <a:ext cx="6031229" cy="5392505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47095" y="10739611"/>
            <a:ext cx="209622" cy="152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607185" cy="227965"/>
          </a:xfrm>
          <a:custGeom>
            <a:avLst/>
            <a:gdLst/>
            <a:ahLst/>
            <a:cxnLst/>
            <a:rect l="l" t="t" r="r" b="b"/>
            <a:pathLst>
              <a:path w="1607185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607185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607185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607185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607185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607185" h="227965">
                <a:moveTo>
                  <a:pt x="667028" y="2699"/>
                </a:moveTo>
                <a:lnTo>
                  <a:pt x="640523" y="2699"/>
                </a:lnTo>
                <a:lnTo>
                  <a:pt x="640523" y="224551"/>
                </a:lnTo>
                <a:lnTo>
                  <a:pt x="667028" y="224551"/>
                </a:lnTo>
                <a:lnTo>
                  <a:pt x="667028" y="2699"/>
                </a:lnTo>
                <a:close/>
              </a:path>
              <a:path w="1607185" h="227965">
                <a:moveTo>
                  <a:pt x="620399" y="7116"/>
                </a:moveTo>
                <a:lnTo>
                  <a:pt x="594877" y="7116"/>
                </a:lnTo>
                <a:lnTo>
                  <a:pt x="594877" y="84912"/>
                </a:lnTo>
                <a:lnTo>
                  <a:pt x="552175" y="84912"/>
                </a:lnTo>
                <a:lnTo>
                  <a:pt x="552175" y="107244"/>
                </a:lnTo>
                <a:lnTo>
                  <a:pt x="594877" y="107244"/>
                </a:lnTo>
                <a:lnTo>
                  <a:pt x="594877" y="213753"/>
                </a:lnTo>
                <a:lnTo>
                  <a:pt x="620399" y="213753"/>
                </a:lnTo>
                <a:lnTo>
                  <a:pt x="620399" y="7116"/>
                </a:lnTo>
                <a:close/>
              </a:path>
              <a:path w="1607185" h="227965">
                <a:moveTo>
                  <a:pt x="567391" y="28713"/>
                </a:moveTo>
                <a:lnTo>
                  <a:pt x="482969" y="28713"/>
                </a:lnTo>
                <a:lnTo>
                  <a:pt x="482969" y="173751"/>
                </a:lnTo>
                <a:lnTo>
                  <a:pt x="497939" y="173751"/>
                </a:lnTo>
                <a:lnTo>
                  <a:pt x="521219" y="173375"/>
                </a:lnTo>
                <a:lnTo>
                  <a:pt x="541530" y="172401"/>
                </a:lnTo>
                <a:lnTo>
                  <a:pt x="560231" y="170507"/>
                </a:lnTo>
                <a:lnTo>
                  <a:pt x="578680" y="167370"/>
                </a:lnTo>
                <a:lnTo>
                  <a:pt x="577053" y="150928"/>
                </a:lnTo>
                <a:lnTo>
                  <a:pt x="509719" y="150928"/>
                </a:lnTo>
                <a:lnTo>
                  <a:pt x="509719" y="50554"/>
                </a:lnTo>
                <a:lnTo>
                  <a:pt x="567391" y="50554"/>
                </a:lnTo>
                <a:lnTo>
                  <a:pt x="567391" y="28713"/>
                </a:lnTo>
                <a:close/>
              </a:path>
              <a:path w="1607185" h="227965">
                <a:moveTo>
                  <a:pt x="576471" y="145038"/>
                </a:moveTo>
                <a:lnTo>
                  <a:pt x="560571" y="147839"/>
                </a:lnTo>
                <a:lnTo>
                  <a:pt x="544797" y="149593"/>
                </a:lnTo>
                <a:lnTo>
                  <a:pt x="528173" y="150542"/>
                </a:lnTo>
                <a:lnTo>
                  <a:pt x="509719" y="150928"/>
                </a:lnTo>
                <a:lnTo>
                  <a:pt x="577053" y="150928"/>
                </a:lnTo>
                <a:lnTo>
                  <a:pt x="576471" y="145038"/>
                </a:lnTo>
                <a:close/>
              </a:path>
              <a:path w="1607185" h="227965">
                <a:moveTo>
                  <a:pt x="877345" y="2699"/>
                </a:moveTo>
                <a:lnTo>
                  <a:pt x="849859" y="2699"/>
                </a:lnTo>
                <a:lnTo>
                  <a:pt x="849859" y="224796"/>
                </a:lnTo>
                <a:lnTo>
                  <a:pt x="877345" y="224796"/>
                </a:lnTo>
                <a:lnTo>
                  <a:pt x="877345" y="2699"/>
                </a:lnTo>
                <a:close/>
              </a:path>
              <a:path w="1607185" h="227965">
                <a:moveTo>
                  <a:pt x="757830" y="18896"/>
                </a:moveTo>
                <a:lnTo>
                  <a:pt x="734596" y="24399"/>
                </a:lnTo>
                <a:lnTo>
                  <a:pt x="716263" y="40094"/>
                </a:lnTo>
                <a:lnTo>
                  <a:pt x="704234" y="64761"/>
                </a:lnTo>
                <a:lnTo>
                  <a:pt x="699913" y="97182"/>
                </a:lnTo>
                <a:lnTo>
                  <a:pt x="704234" y="129849"/>
                </a:lnTo>
                <a:lnTo>
                  <a:pt x="716263" y="154578"/>
                </a:lnTo>
                <a:lnTo>
                  <a:pt x="734596" y="170242"/>
                </a:lnTo>
                <a:lnTo>
                  <a:pt x="757830" y="175714"/>
                </a:lnTo>
                <a:lnTo>
                  <a:pt x="780925" y="170242"/>
                </a:lnTo>
                <a:lnTo>
                  <a:pt x="799212" y="154578"/>
                </a:lnTo>
                <a:lnTo>
                  <a:pt x="800875" y="151173"/>
                </a:lnTo>
                <a:lnTo>
                  <a:pt x="757830" y="151173"/>
                </a:lnTo>
                <a:lnTo>
                  <a:pt x="744911" y="147534"/>
                </a:lnTo>
                <a:lnTo>
                  <a:pt x="734915" y="136970"/>
                </a:lnTo>
                <a:lnTo>
                  <a:pt x="728461" y="120009"/>
                </a:lnTo>
                <a:lnTo>
                  <a:pt x="726172" y="97182"/>
                </a:lnTo>
                <a:lnTo>
                  <a:pt x="728461" y="74497"/>
                </a:lnTo>
                <a:lnTo>
                  <a:pt x="734915" y="57610"/>
                </a:lnTo>
                <a:lnTo>
                  <a:pt x="744911" y="47072"/>
                </a:lnTo>
                <a:lnTo>
                  <a:pt x="757830" y="43437"/>
                </a:lnTo>
                <a:lnTo>
                  <a:pt x="800849" y="43437"/>
                </a:lnTo>
                <a:lnTo>
                  <a:pt x="799212" y="40094"/>
                </a:lnTo>
                <a:lnTo>
                  <a:pt x="780925" y="24399"/>
                </a:lnTo>
                <a:lnTo>
                  <a:pt x="757830" y="18896"/>
                </a:lnTo>
                <a:close/>
              </a:path>
              <a:path w="1607185" h="227965">
                <a:moveTo>
                  <a:pt x="800849" y="43437"/>
                </a:moveTo>
                <a:lnTo>
                  <a:pt x="757830" y="43437"/>
                </a:lnTo>
                <a:lnTo>
                  <a:pt x="770607" y="47072"/>
                </a:lnTo>
                <a:lnTo>
                  <a:pt x="780530" y="57610"/>
                </a:lnTo>
                <a:lnTo>
                  <a:pt x="786957" y="74497"/>
                </a:lnTo>
                <a:lnTo>
                  <a:pt x="789242" y="97182"/>
                </a:lnTo>
                <a:lnTo>
                  <a:pt x="786957" y="120009"/>
                </a:lnTo>
                <a:lnTo>
                  <a:pt x="780530" y="136970"/>
                </a:lnTo>
                <a:lnTo>
                  <a:pt x="770607" y="147534"/>
                </a:lnTo>
                <a:lnTo>
                  <a:pt x="757830" y="151173"/>
                </a:lnTo>
                <a:lnTo>
                  <a:pt x="800875" y="151173"/>
                </a:lnTo>
                <a:lnTo>
                  <a:pt x="811287" y="129849"/>
                </a:lnTo>
                <a:lnTo>
                  <a:pt x="815747" y="97182"/>
                </a:lnTo>
                <a:lnTo>
                  <a:pt x="811287" y="64761"/>
                </a:lnTo>
                <a:lnTo>
                  <a:pt x="800849" y="43437"/>
                </a:lnTo>
                <a:close/>
              </a:path>
              <a:path w="1607185" h="227965">
                <a:moveTo>
                  <a:pt x="1096007" y="2699"/>
                </a:moveTo>
                <a:lnTo>
                  <a:pt x="1069011" y="2699"/>
                </a:lnTo>
                <a:lnTo>
                  <a:pt x="1069011" y="82949"/>
                </a:lnTo>
                <a:lnTo>
                  <a:pt x="1027292" y="82949"/>
                </a:lnTo>
                <a:lnTo>
                  <a:pt x="1027292" y="105036"/>
                </a:lnTo>
                <a:lnTo>
                  <a:pt x="1069011" y="105036"/>
                </a:lnTo>
                <a:lnTo>
                  <a:pt x="1069011" y="224796"/>
                </a:lnTo>
                <a:lnTo>
                  <a:pt x="1096007" y="224796"/>
                </a:lnTo>
                <a:lnTo>
                  <a:pt x="1096007" y="2699"/>
                </a:lnTo>
                <a:close/>
              </a:path>
              <a:path w="1607185" h="227965">
                <a:moveTo>
                  <a:pt x="1023856" y="21841"/>
                </a:moveTo>
                <a:lnTo>
                  <a:pt x="920047" y="21841"/>
                </a:lnTo>
                <a:lnTo>
                  <a:pt x="920047" y="173751"/>
                </a:lnTo>
                <a:lnTo>
                  <a:pt x="937471" y="173751"/>
                </a:lnTo>
                <a:lnTo>
                  <a:pt x="965371" y="173340"/>
                </a:lnTo>
                <a:lnTo>
                  <a:pt x="990418" y="172309"/>
                </a:lnTo>
                <a:lnTo>
                  <a:pt x="1014085" y="170403"/>
                </a:lnTo>
                <a:lnTo>
                  <a:pt x="1037844" y="167370"/>
                </a:lnTo>
                <a:lnTo>
                  <a:pt x="1035865" y="151173"/>
                </a:lnTo>
                <a:lnTo>
                  <a:pt x="947533" y="151173"/>
                </a:lnTo>
                <a:lnTo>
                  <a:pt x="947533" y="105526"/>
                </a:lnTo>
                <a:lnTo>
                  <a:pt x="1015021" y="105526"/>
                </a:lnTo>
                <a:lnTo>
                  <a:pt x="1015021" y="83930"/>
                </a:lnTo>
                <a:lnTo>
                  <a:pt x="947533" y="83930"/>
                </a:lnTo>
                <a:lnTo>
                  <a:pt x="947533" y="44174"/>
                </a:lnTo>
                <a:lnTo>
                  <a:pt x="1023856" y="44174"/>
                </a:lnTo>
                <a:lnTo>
                  <a:pt x="1023856" y="21841"/>
                </a:lnTo>
                <a:close/>
              </a:path>
              <a:path w="1607185" h="227965">
                <a:moveTo>
                  <a:pt x="1035145" y="145283"/>
                </a:moveTo>
                <a:lnTo>
                  <a:pt x="1014139" y="148153"/>
                </a:lnTo>
                <a:lnTo>
                  <a:pt x="993271" y="149931"/>
                </a:lnTo>
                <a:lnTo>
                  <a:pt x="971437" y="150857"/>
                </a:lnTo>
                <a:lnTo>
                  <a:pt x="947533" y="151173"/>
                </a:lnTo>
                <a:lnTo>
                  <a:pt x="1035865" y="151173"/>
                </a:lnTo>
                <a:lnTo>
                  <a:pt x="1035145" y="145283"/>
                </a:lnTo>
                <a:close/>
              </a:path>
              <a:path w="1607185" h="227965">
                <a:moveTo>
                  <a:pt x="1238100" y="159026"/>
                </a:moveTo>
                <a:lnTo>
                  <a:pt x="1211105" y="159026"/>
                </a:lnTo>
                <a:lnTo>
                  <a:pt x="1211105" y="220133"/>
                </a:lnTo>
                <a:lnTo>
                  <a:pt x="1366941" y="220133"/>
                </a:lnTo>
                <a:lnTo>
                  <a:pt x="1366941" y="198046"/>
                </a:lnTo>
                <a:lnTo>
                  <a:pt x="1238100" y="198046"/>
                </a:lnTo>
                <a:lnTo>
                  <a:pt x="1238100" y="159026"/>
                </a:lnTo>
                <a:close/>
              </a:path>
              <a:path w="1607185" h="227965">
                <a:moveTo>
                  <a:pt x="1303625" y="139393"/>
                </a:moveTo>
                <a:lnTo>
                  <a:pt x="1276629" y="139393"/>
                </a:lnTo>
                <a:lnTo>
                  <a:pt x="1276629" y="177677"/>
                </a:lnTo>
                <a:lnTo>
                  <a:pt x="1303625" y="177677"/>
                </a:lnTo>
                <a:lnTo>
                  <a:pt x="1303625" y="139393"/>
                </a:lnTo>
                <a:close/>
              </a:path>
              <a:path w="1607185" h="227965">
                <a:moveTo>
                  <a:pt x="1389273" y="117552"/>
                </a:moveTo>
                <a:lnTo>
                  <a:pt x="1186563" y="117552"/>
                </a:lnTo>
                <a:lnTo>
                  <a:pt x="1186563" y="139393"/>
                </a:lnTo>
                <a:lnTo>
                  <a:pt x="1389273" y="139393"/>
                </a:lnTo>
                <a:lnTo>
                  <a:pt x="1389273" y="117552"/>
                </a:lnTo>
                <a:close/>
              </a:path>
              <a:path w="1607185" h="227965">
                <a:moveTo>
                  <a:pt x="1240063" y="9816"/>
                </a:moveTo>
                <a:lnTo>
                  <a:pt x="1213068" y="9816"/>
                </a:lnTo>
                <a:lnTo>
                  <a:pt x="1213068" y="100127"/>
                </a:lnTo>
                <a:lnTo>
                  <a:pt x="1362769" y="100127"/>
                </a:lnTo>
                <a:lnTo>
                  <a:pt x="1362769" y="78531"/>
                </a:lnTo>
                <a:lnTo>
                  <a:pt x="1240063" y="78531"/>
                </a:lnTo>
                <a:lnTo>
                  <a:pt x="1240063" y="55217"/>
                </a:lnTo>
                <a:lnTo>
                  <a:pt x="1362769" y="55217"/>
                </a:lnTo>
                <a:lnTo>
                  <a:pt x="1362769" y="34848"/>
                </a:lnTo>
                <a:lnTo>
                  <a:pt x="1240063" y="34848"/>
                </a:lnTo>
                <a:lnTo>
                  <a:pt x="1240063" y="9816"/>
                </a:lnTo>
                <a:close/>
              </a:path>
              <a:path w="1607185" h="227965">
                <a:moveTo>
                  <a:pt x="1362769" y="55217"/>
                </a:moveTo>
                <a:lnTo>
                  <a:pt x="1335774" y="55217"/>
                </a:lnTo>
                <a:lnTo>
                  <a:pt x="1335774" y="78531"/>
                </a:lnTo>
                <a:lnTo>
                  <a:pt x="1362769" y="78531"/>
                </a:lnTo>
                <a:lnTo>
                  <a:pt x="1362769" y="55217"/>
                </a:lnTo>
                <a:close/>
              </a:path>
              <a:path w="1607185" h="227965">
                <a:moveTo>
                  <a:pt x="1362769" y="9816"/>
                </a:moveTo>
                <a:lnTo>
                  <a:pt x="1335774" y="9816"/>
                </a:lnTo>
                <a:lnTo>
                  <a:pt x="1335774" y="34848"/>
                </a:lnTo>
                <a:lnTo>
                  <a:pt x="1362769" y="34848"/>
                </a:lnTo>
                <a:lnTo>
                  <a:pt x="1362769" y="9816"/>
                </a:lnTo>
                <a:close/>
              </a:path>
              <a:path w="1607185" h="227965">
                <a:moveTo>
                  <a:pt x="1606708" y="175959"/>
                </a:moveTo>
                <a:lnTo>
                  <a:pt x="1403998" y="175959"/>
                </a:lnTo>
                <a:lnTo>
                  <a:pt x="1403998" y="198783"/>
                </a:lnTo>
                <a:lnTo>
                  <a:pt x="1606708" y="198783"/>
                </a:lnTo>
                <a:lnTo>
                  <a:pt x="1606708" y="175959"/>
                </a:lnTo>
                <a:close/>
              </a:path>
              <a:path w="1607185" h="227965">
                <a:moveTo>
                  <a:pt x="1518114" y="132276"/>
                </a:moveTo>
                <a:lnTo>
                  <a:pt x="1491119" y="132276"/>
                </a:lnTo>
                <a:lnTo>
                  <a:pt x="1491119" y="175959"/>
                </a:lnTo>
                <a:lnTo>
                  <a:pt x="1518114" y="175959"/>
                </a:lnTo>
                <a:lnTo>
                  <a:pt x="1518114" y="132276"/>
                </a:lnTo>
                <a:close/>
              </a:path>
              <a:path w="1607185" h="227965">
                <a:moveTo>
                  <a:pt x="1588302" y="110680"/>
                </a:moveTo>
                <a:lnTo>
                  <a:pt x="1421422" y="110680"/>
                </a:lnTo>
                <a:lnTo>
                  <a:pt x="1421422" y="132276"/>
                </a:lnTo>
                <a:lnTo>
                  <a:pt x="1588302" y="132276"/>
                </a:lnTo>
                <a:lnTo>
                  <a:pt x="1588302" y="110680"/>
                </a:lnTo>
                <a:close/>
              </a:path>
              <a:path w="1607185" h="227965">
                <a:moveTo>
                  <a:pt x="1479830" y="44419"/>
                </a:moveTo>
                <a:lnTo>
                  <a:pt x="1452589" y="44419"/>
                </a:lnTo>
                <a:lnTo>
                  <a:pt x="1452589" y="110680"/>
                </a:lnTo>
                <a:lnTo>
                  <a:pt x="1479830" y="110680"/>
                </a:lnTo>
                <a:lnTo>
                  <a:pt x="1479830" y="44419"/>
                </a:lnTo>
                <a:close/>
              </a:path>
              <a:path w="1607185" h="227965">
                <a:moveTo>
                  <a:pt x="1556644" y="44419"/>
                </a:moveTo>
                <a:lnTo>
                  <a:pt x="1529649" y="44419"/>
                </a:lnTo>
                <a:lnTo>
                  <a:pt x="1529649" y="110680"/>
                </a:lnTo>
                <a:lnTo>
                  <a:pt x="1556644" y="110680"/>
                </a:lnTo>
                <a:lnTo>
                  <a:pt x="1556644" y="44419"/>
                </a:lnTo>
                <a:close/>
              </a:path>
              <a:path w="1607185" h="227965">
                <a:moveTo>
                  <a:pt x="1589038" y="22332"/>
                </a:moveTo>
                <a:lnTo>
                  <a:pt x="1420686" y="22332"/>
                </a:lnTo>
                <a:lnTo>
                  <a:pt x="1420686" y="44419"/>
                </a:lnTo>
                <a:lnTo>
                  <a:pt x="1589038" y="44419"/>
                </a:lnTo>
                <a:lnTo>
                  <a:pt x="1589038" y="22332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696222" y="1800992"/>
            <a:ext cx="6345555" cy="5596255"/>
            <a:chOff x="3696222" y="1800992"/>
            <a:chExt cx="6345555" cy="55962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6222" y="1800992"/>
              <a:ext cx="6345356" cy="55959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3285" y="1916171"/>
              <a:ext cx="6031229" cy="5281848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51426" y="7696755"/>
            <a:ext cx="2147840" cy="57467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7030" y="7696755"/>
            <a:ext cx="6129885" cy="167239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9421" y="9569325"/>
            <a:ext cx="5182106" cy="52575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9708" y="8541460"/>
            <a:ext cx="5791217" cy="527470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0334763" y="1832405"/>
            <a:ext cx="6345555" cy="5504180"/>
            <a:chOff x="10334763" y="1832405"/>
            <a:chExt cx="6345555" cy="550418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4763" y="1832405"/>
              <a:ext cx="6345356" cy="55039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1827" y="1947584"/>
              <a:ext cx="6031229" cy="5189873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47095" y="10741655"/>
            <a:ext cx="158290" cy="1480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607185" cy="227965"/>
          </a:xfrm>
          <a:custGeom>
            <a:avLst/>
            <a:gdLst/>
            <a:ahLst/>
            <a:cxnLst/>
            <a:rect l="l" t="t" r="r" b="b"/>
            <a:pathLst>
              <a:path w="1607185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607185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607185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607185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607185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607185" h="227965">
                <a:moveTo>
                  <a:pt x="667028" y="2699"/>
                </a:moveTo>
                <a:lnTo>
                  <a:pt x="640523" y="2699"/>
                </a:lnTo>
                <a:lnTo>
                  <a:pt x="640523" y="224551"/>
                </a:lnTo>
                <a:lnTo>
                  <a:pt x="667028" y="224551"/>
                </a:lnTo>
                <a:lnTo>
                  <a:pt x="667028" y="2699"/>
                </a:lnTo>
                <a:close/>
              </a:path>
              <a:path w="1607185" h="227965">
                <a:moveTo>
                  <a:pt x="620399" y="7116"/>
                </a:moveTo>
                <a:lnTo>
                  <a:pt x="594877" y="7116"/>
                </a:lnTo>
                <a:lnTo>
                  <a:pt x="594877" y="84912"/>
                </a:lnTo>
                <a:lnTo>
                  <a:pt x="552175" y="84912"/>
                </a:lnTo>
                <a:lnTo>
                  <a:pt x="552175" y="107244"/>
                </a:lnTo>
                <a:lnTo>
                  <a:pt x="594877" y="107244"/>
                </a:lnTo>
                <a:lnTo>
                  <a:pt x="594877" y="213753"/>
                </a:lnTo>
                <a:lnTo>
                  <a:pt x="620399" y="213753"/>
                </a:lnTo>
                <a:lnTo>
                  <a:pt x="620399" y="7116"/>
                </a:lnTo>
                <a:close/>
              </a:path>
              <a:path w="1607185" h="227965">
                <a:moveTo>
                  <a:pt x="567391" y="28713"/>
                </a:moveTo>
                <a:lnTo>
                  <a:pt x="482969" y="28713"/>
                </a:lnTo>
                <a:lnTo>
                  <a:pt x="482969" y="173751"/>
                </a:lnTo>
                <a:lnTo>
                  <a:pt x="497939" y="173751"/>
                </a:lnTo>
                <a:lnTo>
                  <a:pt x="521219" y="173375"/>
                </a:lnTo>
                <a:lnTo>
                  <a:pt x="541530" y="172401"/>
                </a:lnTo>
                <a:lnTo>
                  <a:pt x="560231" y="170507"/>
                </a:lnTo>
                <a:lnTo>
                  <a:pt x="578680" y="167370"/>
                </a:lnTo>
                <a:lnTo>
                  <a:pt x="577053" y="150928"/>
                </a:lnTo>
                <a:lnTo>
                  <a:pt x="509719" y="150928"/>
                </a:lnTo>
                <a:lnTo>
                  <a:pt x="509719" y="50554"/>
                </a:lnTo>
                <a:lnTo>
                  <a:pt x="567391" y="50554"/>
                </a:lnTo>
                <a:lnTo>
                  <a:pt x="567391" y="28713"/>
                </a:lnTo>
                <a:close/>
              </a:path>
              <a:path w="1607185" h="227965">
                <a:moveTo>
                  <a:pt x="576471" y="145038"/>
                </a:moveTo>
                <a:lnTo>
                  <a:pt x="560571" y="147839"/>
                </a:lnTo>
                <a:lnTo>
                  <a:pt x="544797" y="149593"/>
                </a:lnTo>
                <a:lnTo>
                  <a:pt x="528173" y="150542"/>
                </a:lnTo>
                <a:lnTo>
                  <a:pt x="509719" y="150928"/>
                </a:lnTo>
                <a:lnTo>
                  <a:pt x="577053" y="150928"/>
                </a:lnTo>
                <a:lnTo>
                  <a:pt x="576471" y="145038"/>
                </a:lnTo>
                <a:close/>
              </a:path>
              <a:path w="1607185" h="227965">
                <a:moveTo>
                  <a:pt x="877345" y="2699"/>
                </a:moveTo>
                <a:lnTo>
                  <a:pt x="849859" y="2699"/>
                </a:lnTo>
                <a:lnTo>
                  <a:pt x="849859" y="224796"/>
                </a:lnTo>
                <a:lnTo>
                  <a:pt x="877345" y="224796"/>
                </a:lnTo>
                <a:lnTo>
                  <a:pt x="877345" y="2699"/>
                </a:lnTo>
                <a:close/>
              </a:path>
              <a:path w="1607185" h="227965">
                <a:moveTo>
                  <a:pt x="757830" y="18896"/>
                </a:moveTo>
                <a:lnTo>
                  <a:pt x="734596" y="24399"/>
                </a:lnTo>
                <a:lnTo>
                  <a:pt x="716263" y="40094"/>
                </a:lnTo>
                <a:lnTo>
                  <a:pt x="704234" y="64761"/>
                </a:lnTo>
                <a:lnTo>
                  <a:pt x="699913" y="97182"/>
                </a:lnTo>
                <a:lnTo>
                  <a:pt x="704234" y="129849"/>
                </a:lnTo>
                <a:lnTo>
                  <a:pt x="716263" y="154578"/>
                </a:lnTo>
                <a:lnTo>
                  <a:pt x="734596" y="170242"/>
                </a:lnTo>
                <a:lnTo>
                  <a:pt x="757830" y="175714"/>
                </a:lnTo>
                <a:lnTo>
                  <a:pt x="780925" y="170242"/>
                </a:lnTo>
                <a:lnTo>
                  <a:pt x="799212" y="154578"/>
                </a:lnTo>
                <a:lnTo>
                  <a:pt x="800875" y="151173"/>
                </a:lnTo>
                <a:lnTo>
                  <a:pt x="757830" y="151173"/>
                </a:lnTo>
                <a:lnTo>
                  <a:pt x="744911" y="147534"/>
                </a:lnTo>
                <a:lnTo>
                  <a:pt x="734915" y="136970"/>
                </a:lnTo>
                <a:lnTo>
                  <a:pt x="728461" y="120009"/>
                </a:lnTo>
                <a:lnTo>
                  <a:pt x="726172" y="97182"/>
                </a:lnTo>
                <a:lnTo>
                  <a:pt x="728461" y="74497"/>
                </a:lnTo>
                <a:lnTo>
                  <a:pt x="734915" y="57610"/>
                </a:lnTo>
                <a:lnTo>
                  <a:pt x="744911" y="47072"/>
                </a:lnTo>
                <a:lnTo>
                  <a:pt x="757830" y="43437"/>
                </a:lnTo>
                <a:lnTo>
                  <a:pt x="800849" y="43437"/>
                </a:lnTo>
                <a:lnTo>
                  <a:pt x="799212" y="40094"/>
                </a:lnTo>
                <a:lnTo>
                  <a:pt x="780925" y="24399"/>
                </a:lnTo>
                <a:lnTo>
                  <a:pt x="757830" y="18896"/>
                </a:lnTo>
                <a:close/>
              </a:path>
              <a:path w="1607185" h="227965">
                <a:moveTo>
                  <a:pt x="800849" y="43437"/>
                </a:moveTo>
                <a:lnTo>
                  <a:pt x="757830" y="43437"/>
                </a:lnTo>
                <a:lnTo>
                  <a:pt x="770607" y="47072"/>
                </a:lnTo>
                <a:lnTo>
                  <a:pt x="780530" y="57610"/>
                </a:lnTo>
                <a:lnTo>
                  <a:pt x="786957" y="74497"/>
                </a:lnTo>
                <a:lnTo>
                  <a:pt x="789242" y="97182"/>
                </a:lnTo>
                <a:lnTo>
                  <a:pt x="786957" y="120009"/>
                </a:lnTo>
                <a:lnTo>
                  <a:pt x="780530" y="136970"/>
                </a:lnTo>
                <a:lnTo>
                  <a:pt x="770607" y="147534"/>
                </a:lnTo>
                <a:lnTo>
                  <a:pt x="757830" y="151173"/>
                </a:lnTo>
                <a:lnTo>
                  <a:pt x="800875" y="151173"/>
                </a:lnTo>
                <a:lnTo>
                  <a:pt x="811287" y="129849"/>
                </a:lnTo>
                <a:lnTo>
                  <a:pt x="815747" y="97182"/>
                </a:lnTo>
                <a:lnTo>
                  <a:pt x="811287" y="64761"/>
                </a:lnTo>
                <a:lnTo>
                  <a:pt x="800849" y="43437"/>
                </a:lnTo>
                <a:close/>
              </a:path>
              <a:path w="1607185" h="227965">
                <a:moveTo>
                  <a:pt x="1096007" y="2699"/>
                </a:moveTo>
                <a:lnTo>
                  <a:pt x="1069011" y="2699"/>
                </a:lnTo>
                <a:lnTo>
                  <a:pt x="1069011" y="82949"/>
                </a:lnTo>
                <a:lnTo>
                  <a:pt x="1027292" y="82949"/>
                </a:lnTo>
                <a:lnTo>
                  <a:pt x="1027292" y="105036"/>
                </a:lnTo>
                <a:lnTo>
                  <a:pt x="1069011" y="105036"/>
                </a:lnTo>
                <a:lnTo>
                  <a:pt x="1069011" y="224796"/>
                </a:lnTo>
                <a:lnTo>
                  <a:pt x="1096007" y="224796"/>
                </a:lnTo>
                <a:lnTo>
                  <a:pt x="1096007" y="2699"/>
                </a:lnTo>
                <a:close/>
              </a:path>
              <a:path w="1607185" h="227965">
                <a:moveTo>
                  <a:pt x="1023856" y="21841"/>
                </a:moveTo>
                <a:lnTo>
                  <a:pt x="920047" y="21841"/>
                </a:lnTo>
                <a:lnTo>
                  <a:pt x="920047" y="173751"/>
                </a:lnTo>
                <a:lnTo>
                  <a:pt x="937471" y="173751"/>
                </a:lnTo>
                <a:lnTo>
                  <a:pt x="965371" y="173340"/>
                </a:lnTo>
                <a:lnTo>
                  <a:pt x="990418" y="172309"/>
                </a:lnTo>
                <a:lnTo>
                  <a:pt x="1014085" y="170403"/>
                </a:lnTo>
                <a:lnTo>
                  <a:pt x="1037844" y="167370"/>
                </a:lnTo>
                <a:lnTo>
                  <a:pt x="1035865" y="151173"/>
                </a:lnTo>
                <a:lnTo>
                  <a:pt x="947533" y="151173"/>
                </a:lnTo>
                <a:lnTo>
                  <a:pt x="947533" y="105526"/>
                </a:lnTo>
                <a:lnTo>
                  <a:pt x="1015021" y="105526"/>
                </a:lnTo>
                <a:lnTo>
                  <a:pt x="1015021" y="83930"/>
                </a:lnTo>
                <a:lnTo>
                  <a:pt x="947533" y="83930"/>
                </a:lnTo>
                <a:lnTo>
                  <a:pt x="947533" y="44174"/>
                </a:lnTo>
                <a:lnTo>
                  <a:pt x="1023856" y="44174"/>
                </a:lnTo>
                <a:lnTo>
                  <a:pt x="1023856" y="21841"/>
                </a:lnTo>
                <a:close/>
              </a:path>
              <a:path w="1607185" h="227965">
                <a:moveTo>
                  <a:pt x="1035145" y="145283"/>
                </a:moveTo>
                <a:lnTo>
                  <a:pt x="1014139" y="148153"/>
                </a:lnTo>
                <a:lnTo>
                  <a:pt x="993271" y="149931"/>
                </a:lnTo>
                <a:lnTo>
                  <a:pt x="971437" y="150857"/>
                </a:lnTo>
                <a:lnTo>
                  <a:pt x="947533" y="151173"/>
                </a:lnTo>
                <a:lnTo>
                  <a:pt x="1035865" y="151173"/>
                </a:lnTo>
                <a:lnTo>
                  <a:pt x="1035145" y="145283"/>
                </a:lnTo>
                <a:close/>
              </a:path>
              <a:path w="1607185" h="227965">
                <a:moveTo>
                  <a:pt x="1238100" y="159026"/>
                </a:moveTo>
                <a:lnTo>
                  <a:pt x="1211105" y="159026"/>
                </a:lnTo>
                <a:lnTo>
                  <a:pt x="1211105" y="220133"/>
                </a:lnTo>
                <a:lnTo>
                  <a:pt x="1366941" y="220133"/>
                </a:lnTo>
                <a:lnTo>
                  <a:pt x="1366941" y="198046"/>
                </a:lnTo>
                <a:lnTo>
                  <a:pt x="1238100" y="198046"/>
                </a:lnTo>
                <a:lnTo>
                  <a:pt x="1238100" y="159026"/>
                </a:lnTo>
                <a:close/>
              </a:path>
              <a:path w="1607185" h="227965">
                <a:moveTo>
                  <a:pt x="1303625" y="139393"/>
                </a:moveTo>
                <a:lnTo>
                  <a:pt x="1276629" y="139393"/>
                </a:lnTo>
                <a:lnTo>
                  <a:pt x="1276629" y="177677"/>
                </a:lnTo>
                <a:lnTo>
                  <a:pt x="1303625" y="177677"/>
                </a:lnTo>
                <a:lnTo>
                  <a:pt x="1303625" y="139393"/>
                </a:lnTo>
                <a:close/>
              </a:path>
              <a:path w="1607185" h="227965">
                <a:moveTo>
                  <a:pt x="1389273" y="117552"/>
                </a:moveTo>
                <a:lnTo>
                  <a:pt x="1186563" y="117552"/>
                </a:lnTo>
                <a:lnTo>
                  <a:pt x="1186563" y="139393"/>
                </a:lnTo>
                <a:lnTo>
                  <a:pt x="1389273" y="139393"/>
                </a:lnTo>
                <a:lnTo>
                  <a:pt x="1389273" y="117552"/>
                </a:lnTo>
                <a:close/>
              </a:path>
              <a:path w="1607185" h="227965">
                <a:moveTo>
                  <a:pt x="1240063" y="9816"/>
                </a:moveTo>
                <a:lnTo>
                  <a:pt x="1213068" y="9816"/>
                </a:lnTo>
                <a:lnTo>
                  <a:pt x="1213068" y="100127"/>
                </a:lnTo>
                <a:lnTo>
                  <a:pt x="1362769" y="100127"/>
                </a:lnTo>
                <a:lnTo>
                  <a:pt x="1362769" y="78531"/>
                </a:lnTo>
                <a:lnTo>
                  <a:pt x="1240063" y="78531"/>
                </a:lnTo>
                <a:lnTo>
                  <a:pt x="1240063" y="55217"/>
                </a:lnTo>
                <a:lnTo>
                  <a:pt x="1362769" y="55217"/>
                </a:lnTo>
                <a:lnTo>
                  <a:pt x="1362769" y="34848"/>
                </a:lnTo>
                <a:lnTo>
                  <a:pt x="1240063" y="34848"/>
                </a:lnTo>
                <a:lnTo>
                  <a:pt x="1240063" y="9816"/>
                </a:lnTo>
                <a:close/>
              </a:path>
              <a:path w="1607185" h="227965">
                <a:moveTo>
                  <a:pt x="1362769" y="55217"/>
                </a:moveTo>
                <a:lnTo>
                  <a:pt x="1335774" y="55217"/>
                </a:lnTo>
                <a:lnTo>
                  <a:pt x="1335774" y="78531"/>
                </a:lnTo>
                <a:lnTo>
                  <a:pt x="1362769" y="78531"/>
                </a:lnTo>
                <a:lnTo>
                  <a:pt x="1362769" y="55217"/>
                </a:lnTo>
                <a:close/>
              </a:path>
              <a:path w="1607185" h="227965">
                <a:moveTo>
                  <a:pt x="1362769" y="9816"/>
                </a:moveTo>
                <a:lnTo>
                  <a:pt x="1335774" y="9816"/>
                </a:lnTo>
                <a:lnTo>
                  <a:pt x="1335774" y="34848"/>
                </a:lnTo>
                <a:lnTo>
                  <a:pt x="1362769" y="34848"/>
                </a:lnTo>
                <a:lnTo>
                  <a:pt x="1362769" y="9816"/>
                </a:lnTo>
                <a:close/>
              </a:path>
              <a:path w="1607185" h="227965">
                <a:moveTo>
                  <a:pt x="1606708" y="175959"/>
                </a:moveTo>
                <a:lnTo>
                  <a:pt x="1403998" y="175959"/>
                </a:lnTo>
                <a:lnTo>
                  <a:pt x="1403998" y="198783"/>
                </a:lnTo>
                <a:lnTo>
                  <a:pt x="1606708" y="198783"/>
                </a:lnTo>
                <a:lnTo>
                  <a:pt x="1606708" y="175959"/>
                </a:lnTo>
                <a:close/>
              </a:path>
              <a:path w="1607185" h="227965">
                <a:moveTo>
                  <a:pt x="1518114" y="132276"/>
                </a:moveTo>
                <a:lnTo>
                  <a:pt x="1491119" y="132276"/>
                </a:lnTo>
                <a:lnTo>
                  <a:pt x="1491119" y="175959"/>
                </a:lnTo>
                <a:lnTo>
                  <a:pt x="1518114" y="175959"/>
                </a:lnTo>
                <a:lnTo>
                  <a:pt x="1518114" y="132276"/>
                </a:lnTo>
                <a:close/>
              </a:path>
              <a:path w="1607185" h="227965">
                <a:moveTo>
                  <a:pt x="1588302" y="110680"/>
                </a:moveTo>
                <a:lnTo>
                  <a:pt x="1421422" y="110680"/>
                </a:lnTo>
                <a:lnTo>
                  <a:pt x="1421422" y="132276"/>
                </a:lnTo>
                <a:lnTo>
                  <a:pt x="1588302" y="132276"/>
                </a:lnTo>
                <a:lnTo>
                  <a:pt x="1588302" y="110680"/>
                </a:lnTo>
                <a:close/>
              </a:path>
              <a:path w="1607185" h="227965">
                <a:moveTo>
                  <a:pt x="1479830" y="44419"/>
                </a:moveTo>
                <a:lnTo>
                  <a:pt x="1452589" y="44419"/>
                </a:lnTo>
                <a:lnTo>
                  <a:pt x="1452589" y="110680"/>
                </a:lnTo>
                <a:lnTo>
                  <a:pt x="1479830" y="110680"/>
                </a:lnTo>
                <a:lnTo>
                  <a:pt x="1479830" y="44419"/>
                </a:lnTo>
                <a:close/>
              </a:path>
              <a:path w="1607185" h="227965">
                <a:moveTo>
                  <a:pt x="1556644" y="44419"/>
                </a:moveTo>
                <a:lnTo>
                  <a:pt x="1529649" y="44419"/>
                </a:lnTo>
                <a:lnTo>
                  <a:pt x="1529649" y="110680"/>
                </a:lnTo>
                <a:lnTo>
                  <a:pt x="1556644" y="110680"/>
                </a:lnTo>
                <a:lnTo>
                  <a:pt x="1556644" y="44419"/>
                </a:lnTo>
                <a:close/>
              </a:path>
              <a:path w="1607185" h="227965">
                <a:moveTo>
                  <a:pt x="1589038" y="22332"/>
                </a:moveTo>
                <a:lnTo>
                  <a:pt x="1420686" y="22332"/>
                </a:lnTo>
                <a:lnTo>
                  <a:pt x="1420686" y="44419"/>
                </a:lnTo>
                <a:lnTo>
                  <a:pt x="1589038" y="44419"/>
                </a:lnTo>
                <a:lnTo>
                  <a:pt x="1589038" y="22332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7095" y="10739611"/>
            <a:ext cx="201032" cy="15010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523300" y="1832405"/>
            <a:ext cx="7738109" cy="5507990"/>
            <a:chOff x="8523300" y="1832405"/>
            <a:chExt cx="7738109" cy="550799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3300" y="1832405"/>
              <a:ext cx="7737984" cy="550768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0363" y="1947584"/>
              <a:ext cx="7423857" cy="519355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968526" y="1832405"/>
            <a:ext cx="6314440" cy="6104890"/>
            <a:chOff x="1968526" y="1832405"/>
            <a:chExt cx="6314440" cy="610489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526" y="1832405"/>
              <a:ext cx="6313943" cy="61045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5589" y="1947584"/>
              <a:ext cx="5999817" cy="5790399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3776" y="8146021"/>
            <a:ext cx="2235697" cy="57565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90211" y="7778804"/>
            <a:ext cx="6130866" cy="57638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16719" y="9169713"/>
            <a:ext cx="5814531" cy="52747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83585" y="8803969"/>
            <a:ext cx="5990982" cy="526734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14303229" y="2565234"/>
            <a:ext cx="3675379" cy="2219960"/>
            <a:chOff x="14303229" y="2565234"/>
            <a:chExt cx="3675379" cy="2219960"/>
          </a:xfrm>
        </p:grpSpPr>
        <p:sp>
          <p:nvSpPr>
            <p:cNvPr id="16" name="object 16" descr=""/>
            <p:cNvSpPr/>
            <p:nvPr/>
          </p:nvSpPr>
          <p:spPr>
            <a:xfrm>
              <a:off x="14303229" y="2565367"/>
              <a:ext cx="3675379" cy="2219960"/>
            </a:xfrm>
            <a:custGeom>
              <a:avLst/>
              <a:gdLst/>
              <a:ahLst/>
              <a:cxnLst/>
              <a:rect l="l" t="t" r="r" b="b"/>
              <a:pathLst>
                <a:path w="3675380" h="2219960">
                  <a:moveTo>
                    <a:pt x="3675280" y="0"/>
                  </a:moveTo>
                  <a:lnTo>
                    <a:pt x="0" y="0"/>
                  </a:lnTo>
                  <a:lnTo>
                    <a:pt x="0" y="2219827"/>
                  </a:lnTo>
                  <a:lnTo>
                    <a:pt x="3675280" y="2219827"/>
                  </a:lnTo>
                  <a:lnTo>
                    <a:pt x="3675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303223" y="2565240"/>
              <a:ext cx="3675379" cy="2219960"/>
            </a:xfrm>
            <a:custGeom>
              <a:avLst/>
              <a:gdLst/>
              <a:ahLst/>
              <a:cxnLst/>
              <a:rect l="l" t="t" r="r" b="b"/>
              <a:pathLst>
                <a:path w="3675380" h="2219960">
                  <a:moveTo>
                    <a:pt x="3675278" y="127"/>
                  </a:moveTo>
                  <a:lnTo>
                    <a:pt x="3664813" y="127"/>
                  </a:lnTo>
                  <a:lnTo>
                    <a:pt x="3664813" y="10604"/>
                  </a:lnTo>
                  <a:lnTo>
                    <a:pt x="3664813" y="2209482"/>
                  </a:lnTo>
                  <a:lnTo>
                    <a:pt x="10477" y="2209482"/>
                  </a:lnTo>
                  <a:lnTo>
                    <a:pt x="10477" y="10604"/>
                  </a:lnTo>
                  <a:lnTo>
                    <a:pt x="3664813" y="10604"/>
                  </a:lnTo>
                  <a:lnTo>
                    <a:pt x="3664813" y="127"/>
                  </a:lnTo>
                  <a:lnTo>
                    <a:pt x="10477" y="127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2219960"/>
                  </a:lnTo>
                  <a:lnTo>
                    <a:pt x="10477" y="2219960"/>
                  </a:lnTo>
                  <a:lnTo>
                    <a:pt x="3664813" y="2219960"/>
                  </a:lnTo>
                  <a:lnTo>
                    <a:pt x="3675278" y="2219960"/>
                  </a:lnTo>
                  <a:lnTo>
                    <a:pt x="3675278" y="2209482"/>
                  </a:lnTo>
                  <a:lnTo>
                    <a:pt x="3675278" y="10604"/>
                  </a:lnTo>
                  <a:lnTo>
                    <a:pt x="3675278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51079" y="2748075"/>
              <a:ext cx="2808855" cy="11018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55619" y="3009847"/>
              <a:ext cx="1297980" cy="11018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51079" y="3261762"/>
              <a:ext cx="1348044" cy="10957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51079" y="3502838"/>
              <a:ext cx="1488174" cy="10933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51079" y="3754139"/>
              <a:ext cx="1705363" cy="10933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50834" y="4005440"/>
              <a:ext cx="2560376" cy="10933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51079" y="4256742"/>
              <a:ext cx="1782422" cy="10933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52429" y="4508043"/>
              <a:ext cx="209949" cy="10908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4512646" y="2722430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80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66C1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512646" y="2973731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80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FB8C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4512646" y="3225032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79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8CA0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4512646" y="3476334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79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E68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4512646" y="3727635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79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A5D8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4512646" y="3978936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79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FFD8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512646" y="4230237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79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E4C3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512646" y="4481539"/>
              <a:ext cx="461009" cy="157480"/>
            </a:xfrm>
            <a:custGeom>
              <a:avLst/>
              <a:gdLst/>
              <a:ahLst/>
              <a:cxnLst/>
              <a:rect l="l" t="t" r="r" b="b"/>
              <a:pathLst>
                <a:path w="461009" h="157479">
                  <a:moveTo>
                    <a:pt x="460718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460718" y="157063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409065" cy="227965"/>
          </a:xfrm>
          <a:custGeom>
            <a:avLst/>
            <a:gdLst/>
            <a:ahLst/>
            <a:cxnLst/>
            <a:rect l="l" t="t" r="r" b="b"/>
            <a:pathLst>
              <a:path w="1409064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409064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409064" h="227965">
                <a:moveTo>
                  <a:pt x="275857" y="48591"/>
                </a:moveTo>
                <a:lnTo>
                  <a:pt x="222833" y="48591"/>
                </a:lnTo>
                <a:lnTo>
                  <a:pt x="234939" y="50497"/>
                </a:lnTo>
                <a:lnTo>
                  <a:pt x="244583" y="55923"/>
                </a:lnTo>
                <a:lnTo>
                  <a:pt x="250959" y="64431"/>
                </a:lnTo>
                <a:lnTo>
                  <a:pt x="253264" y="75586"/>
                </a:lnTo>
                <a:lnTo>
                  <a:pt x="251527" y="86170"/>
                </a:lnTo>
                <a:lnTo>
                  <a:pt x="246362" y="96201"/>
                </a:lnTo>
                <a:lnTo>
                  <a:pt x="237838" y="106784"/>
                </a:lnTo>
                <a:lnTo>
                  <a:pt x="226023" y="119024"/>
                </a:lnTo>
                <a:lnTo>
                  <a:pt x="163198" y="179641"/>
                </a:lnTo>
                <a:lnTo>
                  <a:pt x="163198" y="202709"/>
                </a:lnTo>
                <a:lnTo>
                  <a:pt x="286640" y="202709"/>
                </a:lnTo>
                <a:lnTo>
                  <a:pt x="286640" y="175959"/>
                </a:lnTo>
                <a:lnTo>
                  <a:pt x="207618" y="175959"/>
                </a:lnTo>
                <a:lnTo>
                  <a:pt x="207618" y="174732"/>
                </a:lnTo>
                <a:lnTo>
                  <a:pt x="239276" y="143320"/>
                </a:lnTo>
                <a:lnTo>
                  <a:pt x="274676" y="103931"/>
                </a:lnTo>
                <a:lnTo>
                  <a:pt x="283940" y="74114"/>
                </a:lnTo>
                <a:lnTo>
                  <a:pt x="279538" y="53430"/>
                </a:lnTo>
                <a:lnTo>
                  <a:pt x="275857" y="48591"/>
                </a:lnTo>
                <a:close/>
              </a:path>
              <a:path w="1409064" h="227965">
                <a:moveTo>
                  <a:pt x="223078" y="22577"/>
                </a:moveTo>
                <a:lnTo>
                  <a:pt x="198560" y="26515"/>
                </a:lnTo>
                <a:lnTo>
                  <a:pt x="179334" y="37701"/>
                </a:lnTo>
                <a:lnTo>
                  <a:pt x="166826" y="55190"/>
                </a:lnTo>
                <a:lnTo>
                  <a:pt x="162462" y="78040"/>
                </a:lnTo>
                <a:lnTo>
                  <a:pt x="192893" y="78040"/>
                </a:lnTo>
                <a:lnTo>
                  <a:pt x="194879" y="65881"/>
                </a:lnTo>
                <a:lnTo>
                  <a:pt x="200869" y="56597"/>
                </a:lnTo>
                <a:lnTo>
                  <a:pt x="210355" y="50673"/>
                </a:lnTo>
                <a:lnTo>
                  <a:pt x="222833" y="48591"/>
                </a:lnTo>
                <a:lnTo>
                  <a:pt x="275857" y="48591"/>
                </a:lnTo>
                <a:lnTo>
                  <a:pt x="267130" y="37118"/>
                </a:lnTo>
                <a:lnTo>
                  <a:pt x="247911" y="26420"/>
                </a:lnTo>
                <a:lnTo>
                  <a:pt x="223078" y="22577"/>
                </a:lnTo>
                <a:close/>
              </a:path>
              <a:path w="1409064" h="227965">
                <a:moveTo>
                  <a:pt x="416708" y="0"/>
                </a:moveTo>
                <a:lnTo>
                  <a:pt x="387504" y="0"/>
                </a:lnTo>
                <a:lnTo>
                  <a:pt x="387504" y="227741"/>
                </a:lnTo>
                <a:lnTo>
                  <a:pt x="416708" y="227741"/>
                </a:lnTo>
                <a:lnTo>
                  <a:pt x="416708" y="0"/>
                </a:lnTo>
                <a:close/>
              </a:path>
              <a:path w="1409064" h="227965">
                <a:moveTo>
                  <a:pt x="562973" y="159026"/>
                </a:moveTo>
                <a:lnTo>
                  <a:pt x="535978" y="159026"/>
                </a:lnTo>
                <a:lnTo>
                  <a:pt x="535978" y="220133"/>
                </a:lnTo>
                <a:lnTo>
                  <a:pt x="691814" y="220133"/>
                </a:lnTo>
                <a:lnTo>
                  <a:pt x="691814" y="198046"/>
                </a:lnTo>
                <a:lnTo>
                  <a:pt x="562973" y="198046"/>
                </a:lnTo>
                <a:lnTo>
                  <a:pt x="562973" y="159026"/>
                </a:lnTo>
                <a:close/>
              </a:path>
              <a:path w="1409064" h="227965">
                <a:moveTo>
                  <a:pt x="628498" y="139393"/>
                </a:moveTo>
                <a:lnTo>
                  <a:pt x="601503" y="139393"/>
                </a:lnTo>
                <a:lnTo>
                  <a:pt x="601503" y="177677"/>
                </a:lnTo>
                <a:lnTo>
                  <a:pt x="628498" y="177677"/>
                </a:lnTo>
                <a:lnTo>
                  <a:pt x="628498" y="139393"/>
                </a:lnTo>
                <a:close/>
              </a:path>
              <a:path w="1409064" h="227965">
                <a:moveTo>
                  <a:pt x="714147" y="117552"/>
                </a:moveTo>
                <a:lnTo>
                  <a:pt x="511437" y="117552"/>
                </a:lnTo>
                <a:lnTo>
                  <a:pt x="511437" y="139393"/>
                </a:lnTo>
                <a:lnTo>
                  <a:pt x="714147" y="139393"/>
                </a:lnTo>
                <a:lnTo>
                  <a:pt x="714147" y="117552"/>
                </a:lnTo>
                <a:close/>
              </a:path>
              <a:path w="1409064" h="227965">
                <a:moveTo>
                  <a:pt x="564936" y="9816"/>
                </a:moveTo>
                <a:lnTo>
                  <a:pt x="537941" y="9816"/>
                </a:lnTo>
                <a:lnTo>
                  <a:pt x="537941" y="100127"/>
                </a:lnTo>
                <a:lnTo>
                  <a:pt x="687642" y="100127"/>
                </a:lnTo>
                <a:lnTo>
                  <a:pt x="687642" y="78531"/>
                </a:lnTo>
                <a:lnTo>
                  <a:pt x="564936" y="78531"/>
                </a:lnTo>
                <a:lnTo>
                  <a:pt x="564936" y="55217"/>
                </a:lnTo>
                <a:lnTo>
                  <a:pt x="687642" y="55217"/>
                </a:lnTo>
                <a:lnTo>
                  <a:pt x="687642" y="34848"/>
                </a:lnTo>
                <a:lnTo>
                  <a:pt x="564936" y="34848"/>
                </a:lnTo>
                <a:lnTo>
                  <a:pt x="564936" y="9816"/>
                </a:lnTo>
                <a:close/>
              </a:path>
              <a:path w="1409064" h="227965">
                <a:moveTo>
                  <a:pt x="687642" y="55217"/>
                </a:moveTo>
                <a:lnTo>
                  <a:pt x="660647" y="55217"/>
                </a:lnTo>
                <a:lnTo>
                  <a:pt x="660647" y="78531"/>
                </a:lnTo>
                <a:lnTo>
                  <a:pt x="687642" y="78531"/>
                </a:lnTo>
                <a:lnTo>
                  <a:pt x="687642" y="55217"/>
                </a:lnTo>
                <a:close/>
              </a:path>
              <a:path w="1409064" h="227965">
                <a:moveTo>
                  <a:pt x="687642" y="9816"/>
                </a:moveTo>
                <a:lnTo>
                  <a:pt x="660647" y="9816"/>
                </a:lnTo>
                <a:lnTo>
                  <a:pt x="660647" y="34848"/>
                </a:lnTo>
                <a:lnTo>
                  <a:pt x="687642" y="34848"/>
                </a:lnTo>
                <a:lnTo>
                  <a:pt x="687642" y="9816"/>
                </a:lnTo>
                <a:close/>
              </a:path>
              <a:path w="1409064" h="227965">
                <a:moveTo>
                  <a:pt x="914648" y="2699"/>
                </a:moveTo>
                <a:lnTo>
                  <a:pt x="887407" y="2699"/>
                </a:lnTo>
                <a:lnTo>
                  <a:pt x="887407" y="45891"/>
                </a:lnTo>
                <a:lnTo>
                  <a:pt x="843233" y="45891"/>
                </a:lnTo>
                <a:lnTo>
                  <a:pt x="843233" y="68224"/>
                </a:lnTo>
                <a:lnTo>
                  <a:pt x="887407" y="68224"/>
                </a:lnTo>
                <a:lnTo>
                  <a:pt x="887407" y="134485"/>
                </a:lnTo>
                <a:lnTo>
                  <a:pt x="914648" y="134485"/>
                </a:lnTo>
                <a:lnTo>
                  <a:pt x="914648" y="2699"/>
                </a:lnTo>
                <a:close/>
              </a:path>
              <a:path w="1409064" h="227965">
                <a:moveTo>
                  <a:pt x="809366" y="14233"/>
                </a:moveTo>
                <a:lnTo>
                  <a:pt x="781880" y="14233"/>
                </a:lnTo>
                <a:lnTo>
                  <a:pt x="781880" y="36075"/>
                </a:lnTo>
                <a:lnTo>
                  <a:pt x="778517" y="59090"/>
                </a:lnTo>
                <a:lnTo>
                  <a:pt x="768413" y="79758"/>
                </a:lnTo>
                <a:lnTo>
                  <a:pt x="751545" y="96745"/>
                </a:lnTo>
                <a:lnTo>
                  <a:pt x="727890" y="108717"/>
                </a:lnTo>
                <a:lnTo>
                  <a:pt x="742614" y="130558"/>
                </a:lnTo>
                <a:lnTo>
                  <a:pt x="760343" y="122017"/>
                </a:lnTo>
                <a:lnTo>
                  <a:pt x="775208" y="110450"/>
                </a:lnTo>
                <a:lnTo>
                  <a:pt x="787151" y="96237"/>
                </a:lnTo>
                <a:lnTo>
                  <a:pt x="796114" y="79758"/>
                </a:lnTo>
                <a:lnTo>
                  <a:pt x="824712" y="79758"/>
                </a:lnTo>
                <a:lnTo>
                  <a:pt x="822588" y="77703"/>
                </a:lnTo>
                <a:lnTo>
                  <a:pt x="812698" y="58680"/>
                </a:lnTo>
                <a:lnTo>
                  <a:pt x="809366" y="37793"/>
                </a:lnTo>
                <a:lnTo>
                  <a:pt x="809366" y="14233"/>
                </a:lnTo>
                <a:close/>
              </a:path>
              <a:path w="1409064" h="227965">
                <a:moveTo>
                  <a:pt x="824712" y="79758"/>
                </a:moveTo>
                <a:lnTo>
                  <a:pt x="796114" y="79758"/>
                </a:lnTo>
                <a:lnTo>
                  <a:pt x="804565" y="94861"/>
                </a:lnTo>
                <a:lnTo>
                  <a:pt x="815870" y="107904"/>
                </a:lnTo>
                <a:lnTo>
                  <a:pt x="829935" y="118531"/>
                </a:lnTo>
                <a:lnTo>
                  <a:pt x="846669" y="126386"/>
                </a:lnTo>
                <a:lnTo>
                  <a:pt x="861393" y="104545"/>
                </a:lnTo>
                <a:lnTo>
                  <a:pt x="838873" y="93459"/>
                </a:lnTo>
                <a:lnTo>
                  <a:pt x="824712" y="79758"/>
                </a:lnTo>
                <a:close/>
              </a:path>
              <a:path w="1409064" h="227965">
                <a:moveTo>
                  <a:pt x="914648" y="145283"/>
                </a:moveTo>
                <a:lnTo>
                  <a:pt x="763474" y="145283"/>
                </a:lnTo>
                <a:lnTo>
                  <a:pt x="763474" y="166879"/>
                </a:lnTo>
                <a:lnTo>
                  <a:pt x="887407" y="166879"/>
                </a:lnTo>
                <a:lnTo>
                  <a:pt x="887407" y="224551"/>
                </a:lnTo>
                <a:lnTo>
                  <a:pt x="914648" y="224551"/>
                </a:lnTo>
                <a:lnTo>
                  <a:pt x="914648" y="145283"/>
                </a:lnTo>
                <a:close/>
              </a:path>
              <a:path w="1409064" h="227965">
                <a:moveTo>
                  <a:pt x="1108523" y="139639"/>
                </a:moveTo>
                <a:lnTo>
                  <a:pt x="1077221" y="142472"/>
                </a:lnTo>
                <a:lnTo>
                  <a:pt x="1053581" y="150713"/>
                </a:lnTo>
                <a:lnTo>
                  <a:pt x="1038638" y="163969"/>
                </a:lnTo>
                <a:lnTo>
                  <a:pt x="1033427" y="181849"/>
                </a:lnTo>
                <a:lnTo>
                  <a:pt x="1038638" y="199910"/>
                </a:lnTo>
                <a:lnTo>
                  <a:pt x="1053581" y="213323"/>
                </a:lnTo>
                <a:lnTo>
                  <a:pt x="1077221" y="221675"/>
                </a:lnTo>
                <a:lnTo>
                  <a:pt x="1108523" y="224551"/>
                </a:lnTo>
                <a:lnTo>
                  <a:pt x="1139468" y="221675"/>
                </a:lnTo>
                <a:lnTo>
                  <a:pt x="1162820" y="213323"/>
                </a:lnTo>
                <a:lnTo>
                  <a:pt x="1174256" y="202955"/>
                </a:lnTo>
                <a:lnTo>
                  <a:pt x="1108523" y="202955"/>
                </a:lnTo>
                <a:lnTo>
                  <a:pt x="1088207" y="201590"/>
                </a:lnTo>
                <a:lnTo>
                  <a:pt x="1073183" y="197556"/>
                </a:lnTo>
                <a:lnTo>
                  <a:pt x="1063865" y="190945"/>
                </a:lnTo>
                <a:lnTo>
                  <a:pt x="1060667" y="181849"/>
                </a:lnTo>
                <a:lnTo>
                  <a:pt x="1063865" y="172792"/>
                </a:lnTo>
                <a:lnTo>
                  <a:pt x="1073183" y="166266"/>
                </a:lnTo>
                <a:lnTo>
                  <a:pt x="1088207" y="162316"/>
                </a:lnTo>
                <a:lnTo>
                  <a:pt x="1108523" y="160989"/>
                </a:lnTo>
                <a:lnTo>
                  <a:pt x="1174289" y="160989"/>
                </a:lnTo>
                <a:lnTo>
                  <a:pt x="1162820" y="150713"/>
                </a:lnTo>
                <a:lnTo>
                  <a:pt x="1139468" y="142472"/>
                </a:lnTo>
                <a:lnTo>
                  <a:pt x="1108523" y="139639"/>
                </a:lnTo>
                <a:close/>
              </a:path>
              <a:path w="1409064" h="227965">
                <a:moveTo>
                  <a:pt x="1174289" y="160989"/>
                </a:moveTo>
                <a:lnTo>
                  <a:pt x="1108523" y="160989"/>
                </a:lnTo>
                <a:lnTo>
                  <a:pt x="1128761" y="162316"/>
                </a:lnTo>
                <a:lnTo>
                  <a:pt x="1143617" y="166266"/>
                </a:lnTo>
                <a:lnTo>
                  <a:pt x="1152766" y="172792"/>
                </a:lnTo>
                <a:lnTo>
                  <a:pt x="1155887" y="181849"/>
                </a:lnTo>
                <a:lnTo>
                  <a:pt x="1152766" y="190945"/>
                </a:lnTo>
                <a:lnTo>
                  <a:pt x="1143617" y="197556"/>
                </a:lnTo>
                <a:lnTo>
                  <a:pt x="1128761" y="201590"/>
                </a:lnTo>
                <a:lnTo>
                  <a:pt x="1108523" y="202955"/>
                </a:lnTo>
                <a:lnTo>
                  <a:pt x="1174256" y="202955"/>
                </a:lnTo>
                <a:lnTo>
                  <a:pt x="1177614" y="199910"/>
                </a:lnTo>
                <a:lnTo>
                  <a:pt x="1182882" y="181849"/>
                </a:lnTo>
                <a:lnTo>
                  <a:pt x="1177614" y="163969"/>
                </a:lnTo>
                <a:lnTo>
                  <a:pt x="1174289" y="160989"/>
                </a:lnTo>
                <a:close/>
              </a:path>
              <a:path w="1409064" h="227965">
                <a:moveTo>
                  <a:pt x="1180674" y="2699"/>
                </a:moveTo>
                <a:lnTo>
                  <a:pt x="1153433" y="2699"/>
                </a:lnTo>
                <a:lnTo>
                  <a:pt x="1153433" y="134240"/>
                </a:lnTo>
                <a:lnTo>
                  <a:pt x="1180674" y="134240"/>
                </a:lnTo>
                <a:lnTo>
                  <a:pt x="1180674" y="78531"/>
                </a:lnTo>
                <a:lnTo>
                  <a:pt x="1211595" y="78531"/>
                </a:lnTo>
                <a:lnTo>
                  <a:pt x="1211595" y="55708"/>
                </a:lnTo>
                <a:lnTo>
                  <a:pt x="1180674" y="55708"/>
                </a:lnTo>
                <a:lnTo>
                  <a:pt x="1180674" y="2699"/>
                </a:lnTo>
                <a:close/>
              </a:path>
              <a:path w="1409064" h="227965">
                <a:moveTo>
                  <a:pt x="1040298" y="16687"/>
                </a:moveTo>
                <a:lnTo>
                  <a:pt x="1013303" y="16687"/>
                </a:lnTo>
                <a:lnTo>
                  <a:pt x="1013303" y="120251"/>
                </a:lnTo>
                <a:lnTo>
                  <a:pt x="1119075" y="120251"/>
                </a:lnTo>
                <a:lnTo>
                  <a:pt x="1119075" y="98655"/>
                </a:lnTo>
                <a:lnTo>
                  <a:pt x="1040298" y="98655"/>
                </a:lnTo>
                <a:lnTo>
                  <a:pt x="1040298" y="67978"/>
                </a:lnTo>
                <a:lnTo>
                  <a:pt x="1119075" y="67978"/>
                </a:lnTo>
                <a:lnTo>
                  <a:pt x="1119075" y="46628"/>
                </a:lnTo>
                <a:lnTo>
                  <a:pt x="1040298" y="46628"/>
                </a:lnTo>
                <a:lnTo>
                  <a:pt x="1040298" y="16687"/>
                </a:lnTo>
                <a:close/>
              </a:path>
              <a:path w="1409064" h="227965">
                <a:moveTo>
                  <a:pt x="1119075" y="67978"/>
                </a:moveTo>
                <a:lnTo>
                  <a:pt x="1092080" y="67978"/>
                </a:lnTo>
                <a:lnTo>
                  <a:pt x="1092080" y="98655"/>
                </a:lnTo>
                <a:lnTo>
                  <a:pt x="1119075" y="98655"/>
                </a:lnTo>
                <a:lnTo>
                  <a:pt x="1119075" y="67978"/>
                </a:lnTo>
                <a:close/>
              </a:path>
              <a:path w="1409064" h="227965">
                <a:moveTo>
                  <a:pt x="1119075" y="16687"/>
                </a:moveTo>
                <a:lnTo>
                  <a:pt x="1092080" y="16687"/>
                </a:lnTo>
                <a:lnTo>
                  <a:pt x="1092080" y="46628"/>
                </a:lnTo>
                <a:lnTo>
                  <a:pt x="1119075" y="46628"/>
                </a:lnTo>
                <a:lnTo>
                  <a:pt x="1119075" y="16687"/>
                </a:lnTo>
                <a:close/>
              </a:path>
              <a:path w="1409064" h="227965">
                <a:moveTo>
                  <a:pt x="1408661" y="77304"/>
                </a:moveTo>
                <a:lnTo>
                  <a:pt x="1381420" y="77304"/>
                </a:lnTo>
                <a:lnTo>
                  <a:pt x="1381420" y="123932"/>
                </a:lnTo>
                <a:lnTo>
                  <a:pt x="1408661" y="123932"/>
                </a:lnTo>
                <a:lnTo>
                  <a:pt x="1408661" y="77304"/>
                </a:lnTo>
                <a:close/>
              </a:path>
              <a:path w="1409064" h="227965">
                <a:moveTo>
                  <a:pt x="1260187" y="14233"/>
                </a:moveTo>
                <a:lnTo>
                  <a:pt x="1232946" y="14233"/>
                </a:lnTo>
                <a:lnTo>
                  <a:pt x="1232946" y="117061"/>
                </a:lnTo>
                <a:lnTo>
                  <a:pt x="1336755" y="117061"/>
                </a:lnTo>
                <a:lnTo>
                  <a:pt x="1336755" y="94974"/>
                </a:lnTo>
                <a:lnTo>
                  <a:pt x="1260187" y="94974"/>
                </a:lnTo>
                <a:lnTo>
                  <a:pt x="1260187" y="65524"/>
                </a:lnTo>
                <a:lnTo>
                  <a:pt x="1408661" y="65524"/>
                </a:lnTo>
                <a:lnTo>
                  <a:pt x="1408661" y="54726"/>
                </a:lnTo>
                <a:lnTo>
                  <a:pt x="1336755" y="54726"/>
                </a:lnTo>
                <a:lnTo>
                  <a:pt x="1336755" y="44419"/>
                </a:lnTo>
                <a:lnTo>
                  <a:pt x="1260187" y="44419"/>
                </a:lnTo>
                <a:lnTo>
                  <a:pt x="1260187" y="14233"/>
                </a:lnTo>
                <a:close/>
              </a:path>
              <a:path w="1409064" h="227965">
                <a:moveTo>
                  <a:pt x="1408661" y="65524"/>
                </a:moveTo>
                <a:lnTo>
                  <a:pt x="1309760" y="65524"/>
                </a:lnTo>
                <a:lnTo>
                  <a:pt x="1309760" y="94974"/>
                </a:lnTo>
                <a:lnTo>
                  <a:pt x="1336755" y="94974"/>
                </a:lnTo>
                <a:lnTo>
                  <a:pt x="1336755" y="77304"/>
                </a:lnTo>
                <a:lnTo>
                  <a:pt x="1408661" y="77304"/>
                </a:lnTo>
                <a:lnTo>
                  <a:pt x="1408661" y="65524"/>
                </a:lnTo>
                <a:close/>
              </a:path>
              <a:path w="1409064" h="227965">
                <a:moveTo>
                  <a:pt x="1408661" y="2699"/>
                </a:moveTo>
                <a:lnTo>
                  <a:pt x="1381420" y="2699"/>
                </a:lnTo>
                <a:lnTo>
                  <a:pt x="1381420" y="54726"/>
                </a:lnTo>
                <a:lnTo>
                  <a:pt x="1408661" y="54726"/>
                </a:lnTo>
                <a:lnTo>
                  <a:pt x="1408661" y="2699"/>
                </a:lnTo>
                <a:close/>
              </a:path>
              <a:path w="1409064" h="227965">
                <a:moveTo>
                  <a:pt x="1336755" y="14233"/>
                </a:moveTo>
                <a:lnTo>
                  <a:pt x="1309760" y="14233"/>
                </a:lnTo>
                <a:lnTo>
                  <a:pt x="1309760" y="44419"/>
                </a:lnTo>
                <a:lnTo>
                  <a:pt x="1336755" y="44419"/>
                </a:lnTo>
                <a:lnTo>
                  <a:pt x="1336755" y="14233"/>
                </a:lnTo>
                <a:close/>
              </a:path>
              <a:path w="1409064" h="227965">
                <a:moveTo>
                  <a:pt x="1289636" y="133749"/>
                </a:moveTo>
                <a:lnTo>
                  <a:pt x="1262396" y="133749"/>
                </a:lnTo>
                <a:lnTo>
                  <a:pt x="1262396" y="221361"/>
                </a:lnTo>
                <a:lnTo>
                  <a:pt x="1408661" y="221361"/>
                </a:lnTo>
                <a:lnTo>
                  <a:pt x="1408661" y="199274"/>
                </a:lnTo>
                <a:lnTo>
                  <a:pt x="1289636" y="199274"/>
                </a:lnTo>
                <a:lnTo>
                  <a:pt x="1289636" y="177432"/>
                </a:lnTo>
                <a:lnTo>
                  <a:pt x="1408661" y="177432"/>
                </a:lnTo>
                <a:lnTo>
                  <a:pt x="1408661" y="156327"/>
                </a:lnTo>
                <a:lnTo>
                  <a:pt x="1289636" y="156327"/>
                </a:lnTo>
                <a:lnTo>
                  <a:pt x="1289636" y="133749"/>
                </a:lnTo>
                <a:close/>
              </a:path>
              <a:path w="1409064" h="227965">
                <a:moveTo>
                  <a:pt x="1408661" y="177432"/>
                </a:moveTo>
                <a:lnTo>
                  <a:pt x="1381420" y="177432"/>
                </a:lnTo>
                <a:lnTo>
                  <a:pt x="1381420" y="199274"/>
                </a:lnTo>
                <a:lnTo>
                  <a:pt x="1408661" y="199274"/>
                </a:lnTo>
                <a:lnTo>
                  <a:pt x="1408661" y="177432"/>
                </a:lnTo>
                <a:close/>
              </a:path>
              <a:path w="1409064" h="227965">
                <a:moveTo>
                  <a:pt x="1408661" y="133749"/>
                </a:moveTo>
                <a:lnTo>
                  <a:pt x="1381420" y="133749"/>
                </a:lnTo>
                <a:lnTo>
                  <a:pt x="1381420" y="156327"/>
                </a:lnTo>
                <a:lnTo>
                  <a:pt x="1408661" y="156327"/>
                </a:lnTo>
                <a:lnTo>
                  <a:pt x="1408661" y="13374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732840" y="1434511"/>
            <a:ext cx="10648950" cy="3047365"/>
            <a:chOff x="4732840" y="1434511"/>
            <a:chExt cx="10648950" cy="30473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2840" y="1434511"/>
              <a:ext cx="10648890" cy="30470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903" y="1591574"/>
              <a:ext cx="10334763" cy="2732901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732840" y="5350622"/>
            <a:ext cx="10648950" cy="4073525"/>
            <a:chOff x="4732840" y="5350622"/>
            <a:chExt cx="10648950" cy="40735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840" y="5350622"/>
              <a:ext cx="10648890" cy="40731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903" y="5465802"/>
              <a:ext cx="10334763" cy="3759047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9507" y="9653092"/>
            <a:ext cx="5813795" cy="222097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9449237" y="4950929"/>
            <a:ext cx="1218565" cy="223520"/>
          </a:xfrm>
          <a:custGeom>
            <a:avLst/>
            <a:gdLst/>
            <a:ahLst/>
            <a:cxnLst/>
            <a:rect l="l" t="t" r="r" b="b"/>
            <a:pathLst>
              <a:path w="1218565" h="223520">
                <a:moveTo>
                  <a:pt x="69696" y="23068"/>
                </a:moveTo>
                <a:lnTo>
                  <a:pt x="0" y="23068"/>
                </a:lnTo>
                <a:lnTo>
                  <a:pt x="0" y="200746"/>
                </a:lnTo>
                <a:lnTo>
                  <a:pt x="36811" y="200746"/>
                </a:lnTo>
                <a:lnTo>
                  <a:pt x="36811" y="137675"/>
                </a:lnTo>
                <a:lnTo>
                  <a:pt x="105196" y="137675"/>
                </a:lnTo>
                <a:lnTo>
                  <a:pt x="101845" y="131540"/>
                </a:lnTo>
                <a:lnTo>
                  <a:pt x="115295" y="123434"/>
                </a:lnTo>
                <a:lnTo>
                  <a:pt x="125144" y="112153"/>
                </a:lnTo>
                <a:lnTo>
                  <a:pt x="127023" y="107735"/>
                </a:lnTo>
                <a:lnTo>
                  <a:pt x="36811" y="107735"/>
                </a:lnTo>
                <a:lnTo>
                  <a:pt x="36811" y="53254"/>
                </a:lnTo>
                <a:lnTo>
                  <a:pt x="126397" y="53254"/>
                </a:lnTo>
                <a:lnTo>
                  <a:pt x="116662" y="38867"/>
                </a:lnTo>
                <a:lnTo>
                  <a:pt x="96711" y="27183"/>
                </a:lnTo>
                <a:lnTo>
                  <a:pt x="69696" y="23068"/>
                </a:lnTo>
                <a:close/>
              </a:path>
              <a:path w="1218565" h="223520">
                <a:moveTo>
                  <a:pt x="105196" y="137675"/>
                </a:moveTo>
                <a:lnTo>
                  <a:pt x="65034" y="137675"/>
                </a:lnTo>
                <a:lnTo>
                  <a:pt x="98900" y="200746"/>
                </a:lnTo>
                <a:lnTo>
                  <a:pt x="139639" y="200746"/>
                </a:lnTo>
                <a:lnTo>
                  <a:pt x="105196" y="137675"/>
                </a:lnTo>
                <a:close/>
              </a:path>
              <a:path w="1218565" h="223520">
                <a:moveTo>
                  <a:pt x="126397" y="53254"/>
                </a:moveTo>
                <a:lnTo>
                  <a:pt x="62825" y="53254"/>
                </a:lnTo>
                <a:lnTo>
                  <a:pt x="77101" y="55068"/>
                </a:lnTo>
                <a:lnTo>
                  <a:pt x="87213" y="60401"/>
                </a:lnTo>
                <a:lnTo>
                  <a:pt x="93229" y="69094"/>
                </a:lnTo>
                <a:lnTo>
                  <a:pt x="95219" y="80985"/>
                </a:lnTo>
                <a:lnTo>
                  <a:pt x="93229" y="92619"/>
                </a:lnTo>
                <a:lnTo>
                  <a:pt x="87213" y="100986"/>
                </a:lnTo>
                <a:lnTo>
                  <a:pt x="77101" y="106040"/>
                </a:lnTo>
                <a:lnTo>
                  <a:pt x="62825" y="107735"/>
                </a:lnTo>
                <a:lnTo>
                  <a:pt x="127023" y="107735"/>
                </a:lnTo>
                <a:lnTo>
                  <a:pt x="131197" y="97926"/>
                </a:lnTo>
                <a:lnTo>
                  <a:pt x="133258" y="80985"/>
                </a:lnTo>
                <a:lnTo>
                  <a:pt x="129021" y="57130"/>
                </a:lnTo>
                <a:lnTo>
                  <a:pt x="126397" y="53254"/>
                </a:lnTo>
                <a:close/>
              </a:path>
              <a:path w="1218565" h="223520">
                <a:moveTo>
                  <a:pt x="238539" y="20614"/>
                </a:moveTo>
                <a:lnTo>
                  <a:pt x="205558" y="26734"/>
                </a:lnTo>
                <a:lnTo>
                  <a:pt x="179180" y="44542"/>
                </a:lnTo>
                <a:lnTo>
                  <a:pt x="161683" y="73209"/>
                </a:lnTo>
                <a:lnTo>
                  <a:pt x="155345" y="111907"/>
                </a:lnTo>
                <a:lnTo>
                  <a:pt x="161683" y="150502"/>
                </a:lnTo>
                <a:lnTo>
                  <a:pt x="179180" y="179180"/>
                </a:lnTo>
                <a:lnTo>
                  <a:pt x="205558" y="197046"/>
                </a:lnTo>
                <a:lnTo>
                  <a:pt x="238539" y="203200"/>
                </a:lnTo>
                <a:lnTo>
                  <a:pt x="271275" y="197080"/>
                </a:lnTo>
                <a:lnTo>
                  <a:pt x="297591" y="179273"/>
                </a:lnTo>
                <a:lnTo>
                  <a:pt x="302918" y="170560"/>
                </a:lnTo>
                <a:lnTo>
                  <a:pt x="238539" y="170560"/>
                </a:lnTo>
                <a:lnTo>
                  <a:pt x="219811" y="166745"/>
                </a:lnTo>
                <a:lnTo>
                  <a:pt x="205409" y="155498"/>
                </a:lnTo>
                <a:lnTo>
                  <a:pt x="196160" y="137119"/>
                </a:lnTo>
                <a:lnTo>
                  <a:pt x="192893" y="111907"/>
                </a:lnTo>
                <a:lnTo>
                  <a:pt x="196160" y="86695"/>
                </a:lnTo>
                <a:lnTo>
                  <a:pt x="205409" y="68316"/>
                </a:lnTo>
                <a:lnTo>
                  <a:pt x="219811" y="57069"/>
                </a:lnTo>
                <a:lnTo>
                  <a:pt x="238539" y="53254"/>
                </a:lnTo>
                <a:lnTo>
                  <a:pt x="302918" y="53254"/>
                </a:lnTo>
                <a:lnTo>
                  <a:pt x="297591" y="44542"/>
                </a:lnTo>
                <a:lnTo>
                  <a:pt x="271275" y="26734"/>
                </a:lnTo>
                <a:lnTo>
                  <a:pt x="238539" y="20614"/>
                </a:lnTo>
                <a:close/>
              </a:path>
              <a:path w="1218565" h="223520">
                <a:moveTo>
                  <a:pt x="302918" y="53254"/>
                </a:moveTo>
                <a:lnTo>
                  <a:pt x="238539" y="53254"/>
                </a:lnTo>
                <a:lnTo>
                  <a:pt x="257229" y="57069"/>
                </a:lnTo>
                <a:lnTo>
                  <a:pt x="271547" y="68316"/>
                </a:lnTo>
                <a:lnTo>
                  <a:pt x="280712" y="86695"/>
                </a:lnTo>
                <a:lnTo>
                  <a:pt x="283940" y="111907"/>
                </a:lnTo>
                <a:lnTo>
                  <a:pt x="280712" y="137119"/>
                </a:lnTo>
                <a:lnTo>
                  <a:pt x="271547" y="155498"/>
                </a:lnTo>
                <a:lnTo>
                  <a:pt x="257229" y="166745"/>
                </a:lnTo>
                <a:lnTo>
                  <a:pt x="238539" y="170560"/>
                </a:lnTo>
                <a:lnTo>
                  <a:pt x="302918" y="170560"/>
                </a:lnTo>
                <a:lnTo>
                  <a:pt x="315119" y="150605"/>
                </a:lnTo>
                <a:lnTo>
                  <a:pt x="321488" y="111907"/>
                </a:lnTo>
                <a:lnTo>
                  <a:pt x="315119" y="73209"/>
                </a:lnTo>
                <a:lnTo>
                  <a:pt x="302918" y="53254"/>
                </a:lnTo>
                <a:close/>
              </a:path>
              <a:path w="1218565" h="223520">
                <a:moveTo>
                  <a:pt x="427261" y="20614"/>
                </a:moveTo>
                <a:lnTo>
                  <a:pt x="394563" y="26734"/>
                </a:lnTo>
                <a:lnTo>
                  <a:pt x="368331" y="44542"/>
                </a:lnTo>
                <a:lnTo>
                  <a:pt x="350888" y="73209"/>
                </a:lnTo>
                <a:lnTo>
                  <a:pt x="344557" y="111907"/>
                </a:lnTo>
                <a:lnTo>
                  <a:pt x="350784" y="150605"/>
                </a:lnTo>
                <a:lnTo>
                  <a:pt x="368055" y="179273"/>
                </a:lnTo>
                <a:lnTo>
                  <a:pt x="394253" y="197080"/>
                </a:lnTo>
                <a:lnTo>
                  <a:pt x="427261" y="203200"/>
                </a:lnTo>
                <a:lnTo>
                  <a:pt x="457726" y="198008"/>
                </a:lnTo>
                <a:lnTo>
                  <a:pt x="481036" y="184119"/>
                </a:lnTo>
                <a:lnTo>
                  <a:pt x="491601" y="170560"/>
                </a:lnTo>
                <a:lnTo>
                  <a:pt x="427752" y="170560"/>
                </a:lnTo>
                <a:lnTo>
                  <a:pt x="409127" y="166780"/>
                </a:lnTo>
                <a:lnTo>
                  <a:pt x="394713" y="155590"/>
                </a:lnTo>
                <a:lnTo>
                  <a:pt x="385407" y="137223"/>
                </a:lnTo>
                <a:lnTo>
                  <a:pt x="382105" y="111907"/>
                </a:lnTo>
                <a:lnTo>
                  <a:pt x="385376" y="87006"/>
                </a:lnTo>
                <a:lnTo>
                  <a:pt x="394652" y="68592"/>
                </a:lnTo>
                <a:lnTo>
                  <a:pt x="409127" y="57173"/>
                </a:lnTo>
                <a:lnTo>
                  <a:pt x="427997" y="53254"/>
                </a:lnTo>
                <a:lnTo>
                  <a:pt x="492134" y="53254"/>
                </a:lnTo>
                <a:lnTo>
                  <a:pt x="479196" y="37486"/>
                </a:lnTo>
                <a:lnTo>
                  <a:pt x="455863" y="24932"/>
                </a:lnTo>
                <a:lnTo>
                  <a:pt x="427261" y="20614"/>
                </a:lnTo>
                <a:close/>
              </a:path>
              <a:path w="1218565" h="223520">
                <a:moveTo>
                  <a:pt x="466772" y="140129"/>
                </a:moveTo>
                <a:lnTo>
                  <a:pt x="461986" y="152960"/>
                </a:lnTo>
                <a:lnTo>
                  <a:pt x="453520" y="162523"/>
                </a:lnTo>
                <a:lnTo>
                  <a:pt x="441924" y="168497"/>
                </a:lnTo>
                <a:lnTo>
                  <a:pt x="427752" y="170560"/>
                </a:lnTo>
                <a:lnTo>
                  <a:pt x="491601" y="170560"/>
                </a:lnTo>
                <a:lnTo>
                  <a:pt x="496662" y="164065"/>
                </a:lnTo>
                <a:lnTo>
                  <a:pt x="504074" y="140375"/>
                </a:lnTo>
                <a:lnTo>
                  <a:pt x="466772" y="140129"/>
                </a:lnTo>
                <a:close/>
              </a:path>
              <a:path w="1218565" h="223520">
                <a:moveTo>
                  <a:pt x="492134" y="53254"/>
                </a:moveTo>
                <a:lnTo>
                  <a:pt x="427997" y="53254"/>
                </a:lnTo>
                <a:lnTo>
                  <a:pt x="442338" y="55439"/>
                </a:lnTo>
                <a:lnTo>
                  <a:pt x="454011" y="61720"/>
                </a:lnTo>
                <a:lnTo>
                  <a:pt x="462370" y="71683"/>
                </a:lnTo>
                <a:lnTo>
                  <a:pt x="466772" y="84912"/>
                </a:lnTo>
                <a:lnTo>
                  <a:pt x="504074" y="84912"/>
                </a:lnTo>
                <a:lnTo>
                  <a:pt x="495765" y="57679"/>
                </a:lnTo>
                <a:lnTo>
                  <a:pt x="492134" y="53254"/>
                </a:lnTo>
                <a:close/>
              </a:path>
              <a:path w="1218565" h="223520">
                <a:moveTo>
                  <a:pt x="758075" y="20614"/>
                </a:moveTo>
                <a:lnTo>
                  <a:pt x="600521" y="20614"/>
                </a:lnTo>
                <a:lnTo>
                  <a:pt x="600521" y="45646"/>
                </a:lnTo>
                <a:lnTo>
                  <a:pt x="726908" y="45646"/>
                </a:lnTo>
                <a:lnTo>
                  <a:pt x="726908" y="47364"/>
                </a:lnTo>
                <a:lnTo>
                  <a:pt x="726620" y="70574"/>
                </a:lnTo>
                <a:lnTo>
                  <a:pt x="725650" y="94667"/>
                </a:lnTo>
                <a:lnTo>
                  <a:pt x="723146" y="121632"/>
                </a:lnTo>
                <a:lnTo>
                  <a:pt x="718319" y="151909"/>
                </a:lnTo>
                <a:lnTo>
                  <a:pt x="749977" y="154609"/>
                </a:lnTo>
                <a:lnTo>
                  <a:pt x="754659" y="122701"/>
                </a:lnTo>
                <a:lnTo>
                  <a:pt x="757063" y="95188"/>
                </a:lnTo>
                <a:lnTo>
                  <a:pt x="757949" y="70574"/>
                </a:lnTo>
                <a:lnTo>
                  <a:pt x="758075" y="20614"/>
                </a:lnTo>
                <a:close/>
              </a:path>
              <a:path w="1218565" h="223520">
                <a:moveTo>
                  <a:pt x="783107" y="168352"/>
                </a:moveTo>
                <a:lnTo>
                  <a:pt x="579416" y="168352"/>
                </a:lnTo>
                <a:lnTo>
                  <a:pt x="579416" y="194120"/>
                </a:lnTo>
                <a:lnTo>
                  <a:pt x="783107" y="194120"/>
                </a:lnTo>
                <a:lnTo>
                  <a:pt x="783107" y="168352"/>
                </a:lnTo>
                <a:close/>
              </a:path>
              <a:path w="1218565" h="223520">
                <a:moveTo>
                  <a:pt x="887652" y="21596"/>
                </a:moveTo>
                <a:lnTo>
                  <a:pt x="802740" y="21596"/>
                </a:lnTo>
                <a:lnTo>
                  <a:pt x="802740" y="46873"/>
                </a:lnTo>
                <a:lnTo>
                  <a:pt x="857467" y="46873"/>
                </a:lnTo>
                <a:lnTo>
                  <a:pt x="857467" y="82703"/>
                </a:lnTo>
                <a:lnTo>
                  <a:pt x="802986" y="82703"/>
                </a:lnTo>
                <a:lnTo>
                  <a:pt x="802986" y="173751"/>
                </a:lnTo>
                <a:lnTo>
                  <a:pt x="818446" y="173751"/>
                </a:lnTo>
                <a:lnTo>
                  <a:pt x="838693" y="173559"/>
                </a:lnTo>
                <a:lnTo>
                  <a:pt x="858387" y="172769"/>
                </a:lnTo>
                <a:lnTo>
                  <a:pt x="878357" y="171059"/>
                </a:lnTo>
                <a:lnTo>
                  <a:pt x="899432" y="168106"/>
                </a:lnTo>
                <a:lnTo>
                  <a:pt x="897635" y="147737"/>
                </a:lnTo>
                <a:lnTo>
                  <a:pt x="832926" y="147737"/>
                </a:lnTo>
                <a:lnTo>
                  <a:pt x="832926" y="107735"/>
                </a:lnTo>
                <a:lnTo>
                  <a:pt x="887652" y="107735"/>
                </a:lnTo>
                <a:lnTo>
                  <a:pt x="887652" y="21596"/>
                </a:lnTo>
                <a:close/>
              </a:path>
              <a:path w="1218565" h="223520">
                <a:moveTo>
                  <a:pt x="897223" y="143074"/>
                </a:moveTo>
                <a:lnTo>
                  <a:pt x="880534" y="145270"/>
                </a:lnTo>
                <a:lnTo>
                  <a:pt x="864476" y="146648"/>
                </a:lnTo>
                <a:lnTo>
                  <a:pt x="848718" y="147405"/>
                </a:lnTo>
                <a:lnTo>
                  <a:pt x="832926" y="147737"/>
                </a:lnTo>
                <a:lnTo>
                  <a:pt x="897635" y="147737"/>
                </a:lnTo>
                <a:lnTo>
                  <a:pt x="897223" y="143074"/>
                </a:lnTo>
                <a:close/>
              </a:path>
              <a:path w="1218565" h="223520">
                <a:moveTo>
                  <a:pt x="989744" y="109698"/>
                </a:moveTo>
                <a:lnTo>
                  <a:pt x="960049" y="109698"/>
                </a:lnTo>
                <a:lnTo>
                  <a:pt x="960049" y="223324"/>
                </a:lnTo>
                <a:lnTo>
                  <a:pt x="989744" y="223324"/>
                </a:lnTo>
                <a:lnTo>
                  <a:pt x="989744" y="109698"/>
                </a:lnTo>
                <a:close/>
              </a:path>
              <a:path w="1218565" h="223520">
                <a:moveTo>
                  <a:pt x="938453" y="3681"/>
                </a:moveTo>
                <a:lnTo>
                  <a:pt x="909739" y="3681"/>
                </a:lnTo>
                <a:lnTo>
                  <a:pt x="909739" y="212526"/>
                </a:lnTo>
                <a:lnTo>
                  <a:pt x="938453" y="212526"/>
                </a:lnTo>
                <a:lnTo>
                  <a:pt x="938453" y="109698"/>
                </a:lnTo>
                <a:lnTo>
                  <a:pt x="989744" y="109698"/>
                </a:lnTo>
                <a:lnTo>
                  <a:pt x="989744" y="84421"/>
                </a:lnTo>
                <a:lnTo>
                  <a:pt x="938453" y="84421"/>
                </a:lnTo>
                <a:lnTo>
                  <a:pt x="938453" y="3681"/>
                </a:lnTo>
                <a:close/>
              </a:path>
              <a:path w="1218565" h="223520">
                <a:moveTo>
                  <a:pt x="989744" y="0"/>
                </a:moveTo>
                <a:lnTo>
                  <a:pt x="960049" y="0"/>
                </a:lnTo>
                <a:lnTo>
                  <a:pt x="960049" y="84421"/>
                </a:lnTo>
                <a:lnTo>
                  <a:pt x="989744" y="84421"/>
                </a:lnTo>
                <a:lnTo>
                  <a:pt x="989744" y="0"/>
                </a:lnTo>
                <a:close/>
              </a:path>
              <a:path w="1218565" h="223520">
                <a:moveTo>
                  <a:pt x="1218222" y="171297"/>
                </a:moveTo>
                <a:lnTo>
                  <a:pt x="1013794" y="171297"/>
                </a:lnTo>
                <a:lnTo>
                  <a:pt x="1013794" y="197310"/>
                </a:lnTo>
                <a:lnTo>
                  <a:pt x="1218222" y="197310"/>
                </a:lnTo>
                <a:lnTo>
                  <a:pt x="1218222" y="171297"/>
                </a:lnTo>
                <a:close/>
              </a:path>
              <a:path w="1218565" h="223520">
                <a:moveTo>
                  <a:pt x="1200061" y="112398"/>
                </a:moveTo>
                <a:lnTo>
                  <a:pt x="1030727" y="112398"/>
                </a:lnTo>
                <a:lnTo>
                  <a:pt x="1030727" y="136939"/>
                </a:lnTo>
                <a:lnTo>
                  <a:pt x="1200061" y="136939"/>
                </a:lnTo>
                <a:lnTo>
                  <a:pt x="1200061" y="112398"/>
                </a:lnTo>
                <a:close/>
              </a:path>
              <a:path w="1218565" h="223520">
                <a:moveTo>
                  <a:pt x="1092080" y="44664"/>
                </a:moveTo>
                <a:lnTo>
                  <a:pt x="1060667" y="44664"/>
                </a:lnTo>
                <a:lnTo>
                  <a:pt x="1060667" y="112398"/>
                </a:lnTo>
                <a:lnTo>
                  <a:pt x="1092080" y="112398"/>
                </a:lnTo>
                <a:lnTo>
                  <a:pt x="1092080" y="44664"/>
                </a:lnTo>
                <a:close/>
              </a:path>
              <a:path w="1218565" h="223520">
                <a:moveTo>
                  <a:pt x="1169630" y="44664"/>
                </a:moveTo>
                <a:lnTo>
                  <a:pt x="1138708" y="44664"/>
                </a:lnTo>
                <a:lnTo>
                  <a:pt x="1138708" y="112398"/>
                </a:lnTo>
                <a:lnTo>
                  <a:pt x="1169630" y="112398"/>
                </a:lnTo>
                <a:lnTo>
                  <a:pt x="1169630" y="44664"/>
                </a:lnTo>
                <a:close/>
              </a:path>
              <a:path w="1218565" h="223520">
                <a:moveTo>
                  <a:pt x="1201043" y="19632"/>
                </a:moveTo>
                <a:lnTo>
                  <a:pt x="1029746" y="19632"/>
                </a:lnTo>
                <a:lnTo>
                  <a:pt x="1029746" y="44664"/>
                </a:lnTo>
                <a:lnTo>
                  <a:pt x="1201043" y="44664"/>
                </a:lnTo>
                <a:lnTo>
                  <a:pt x="1201043" y="19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7095" y="10739611"/>
            <a:ext cx="207168" cy="152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409065" cy="227965"/>
          </a:xfrm>
          <a:custGeom>
            <a:avLst/>
            <a:gdLst/>
            <a:ahLst/>
            <a:cxnLst/>
            <a:rect l="l" t="t" r="r" b="b"/>
            <a:pathLst>
              <a:path w="1409064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409064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409064" h="227965">
                <a:moveTo>
                  <a:pt x="275857" y="48591"/>
                </a:moveTo>
                <a:lnTo>
                  <a:pt x="222833" y="48591"/>
                </a:lnTo>
                <a:lnTo>
                  <a:pt x="234939" y="50497"/>
                </a:lnTo>
                <a:lnTo>
                  <a:pt x="244583" y="55923"/>
                </a:lnTo>
                <a:lnTo>
                  <a:pt x="250959" y="64431"/>
                </a:lnTo>
                <a:lnTo>
                  <a:pt x="253264" y="75586"/>
                </a:lnTo>
                <a:lnTo>
                  <a:pt x="251527" y="86170"/>
                </a:lnTo>
                <a:lnTo>
                  <a:pt x="246362" y="96201"/>
                </a:lnTo>
                <a:lnTo>
                  <a:pt x="237838" y="106784"/>
                </a:lnTo>
                <a:lnTo>
                  <a:pt x="226023" y="119024"/>
                </a:lnTo>
                <a:lnTo>
                  <a:pt x="163198" y="179641"/>
                </a:lnTo>
                <a:lnTo>
                  <a:pt x="163198" y="202709"/>
                </a:lnTo>
                <a:lnTo>
                  <a:pt x="286640" y="202709"/>
                </a:lnTo>
                <a:lnTo>
                  <a:pt x="286640" y="175959"/>
                </a:lnTo>
                <a:lnTo>
                  <a:pt x="207618" y="175959"/>
                </a:lnTo>
                <a:lnTo>
                  <a:pt x="207618" y="174732"/>
                </a:lnTo>
                <a:lnTo>
                  <a:pt x="239276" y="143320"/>
                </a:lnTo>
                <a:lnTo>
                  <a:pt x="274676" y="103931"/>
                </a:lnTo>
                <a:lnTo>
                  <a:pt x="283940" y="74114"/>
                </a:lnTo>
                <a:lnTo>
                  <a:pt x="279538" y="53430"/>
                </a:lnTo>
                <a:lnTo>
                  <a:pt x="275857" y="48591"/>
                </a:lnTo>
                <a:close/>
              </a:path>
              <a:path w="1409064" h="227965">
                <a:moveTo>
                  <a:pt x="223078" y="22577"/>
                </a:moveTo>
                <a:lnTo>
                  <a:pt x="198560" y="26515"/>
                </a:lnTo>
                <a:lnTo>
                  <a:pt x="179334" y="37701"/>
                </a:lnTo>
                <a:lnTo>
                  <a:pt x="166826" y="55190"/>
                </a:lnTo>
                <a:lnTo>
                  <a:pt x="162462" y="78040"/>
                </a:lnTo>
                <a:lnTo>
                  <a:pt x="192893" y="78040"/>
                </a:lnTo>
                <a:lnTo>
                  <a:pt x="194879" y="65881"/>
                </a:lnTo>
                <a:lnTo>
                  <a:pt x="200869" y="56597"/>
                </a:lnTo>
                <a:lnTo>
                  <a:pt x="210355" y="50673"/>
                </a:lnTo>
                <a:lnTo>
                  <a:pt x="222833" y="48591"/>
                </a:lnTo>
                <a:lnTo>
                  <a:pt x="275857" y="48591"/>
                </a:lnTo>
                <a:lnTo>
                  <a:pt x="267130" y="37118"/>
                </a:lnTo>
                <a:lnTo>
                  <a:pt x="247911" y="26420"/>
                </a:lnTo>
                <a:lnTo>
                  <a:pt x="223078" y="22577"/>
                </a:lnTo>
                <a:close/>
              </a:path>
              <a:path w="1409064" h="227965">
                <a:moveTo>
                  <a:pt x="416708" y="0"/>
                </a:moveTo>
                <a:lnTo>
                  <a:pt x="387504" y="0"/>
                </a:lnTo>
                <a:lnTo>
                  <a:pt x="387504" y="227741"/>
                </a:lnTo>
                <a:lnTo>
                  <a:pt x="416708" y="227741"/>
                </a:lnTo>
                <a:lnTo>
                  <a:pt x="416708" y="0"/>
                </a:lnTo>
                <a:close/>
              </a:path>
              <a:path w="1409064" h="227965">
                <a:moveTo>
                  <a:pt x="562973" y="159026"/>
                </a:moveTo>
                <a:lnTo>
                  <a:pt x="535978" y="159026"/>
                </a:lnTo>
                <a:lnTo>
                  <a:pt x="535978" y="220133"/>
                </a:lnTo>
                <a:lnTo>
                  <a:pt x="691814" y="220133"/>
                </a:lnTo>
                <a:lnTo>
                  <a:pt x="691814" y="198046"/>
                </a:lnTo>
                <a:lnTo>
                  <a:pt x="562973" y="198046"/>
                </a:lnTo>
                <a:lnTo>
                  <a:pt x="562973" y="159026"/>
                </a:lnTo>
                <a:close/>
              </a:path>
              <a:path w="1409064" h="227965">
                <a:moveTo>
                  <a:pt x="628498" y="139393"/>
                </a:moveTo>
                <a:lnTo>
                  <a:pt x="601503" y="139393"/>
                </a:lnTo>
                <a:lnTo>
                  <a:pt x="601503" y="177677"/>
                </a:lnTo>
                <a:lnTo>
                  <a:pt x="628498" y="177677"/>
                </a:lnTo>
                <a:lnTo>
                  <a:pt x="628498" y="139393"/>
                </a:lnTo>
                <a:close/>
              </a:path>
              <a:path w="1409064" h="227965">
                <a:moveTo>
                  <a:pt x="714147" y="117552"/>
                </a:moveTo>
                <a:lnTo>
                  <a:pt x="511437" y="117552"/>
                </a:lnTo>
                <a:lnTo>
                  <a:pt x="511437" y="139393"/>
                </a:lnTo>
                <a:lnTo>
                  <a:pt x="714147" y="139393"/>
                </a:lnTo>
                <a:lnTo>
                  <a:pt x="714147" y="117552"/>
                </a:lnTo>
                <a:close/>
              </a:path>
              <a:path w="1409064" h="227965">
                <a:moveTo>
                  <a:pt x="564936" y="9816"/>
                </a:moveTo>
                <a:lnTo>
                  <a:pt x="537941" y="9816"/>
                </a:lnTo>
                <a:lnTo>
                  <a:pt x="537941" y="100127"/>
                </a:lnTo>
                <a:lnTo>
                  <a:pt x="687642" y="100127"/>
                </a:lnTo>
                <a:lnTo>
                  <a:pt x="687642" y="78531"/>
                </a:lnTo>
                <a:lnTo>
                  <a:pt x="564936" y="78531"/>
                </a:lnTo>
                <a:lnTo>
                  <a:pt x="564936" y="55217"/>
                </a:lnTo>
                <a:lnTo>
                  <a:pt x="687642" y="55217"/>
                </a:lnTo>
                <a:lnTo>
                  <a:pt x="687642" y="34848"/>
                </a:lnTo>
                <a:lnTo>
                  <a:pt x="564936" y="34848"/>
                </a:lnTo>
                <a:lnTo>
                  <a:pt x="564936" y="9816"/>
                </a:lnTo>
                <a:close/>
              </a:path>
              <a:path w="1409064" h="227965">
                <a:moveTo>
                  <a:pt x="687642" y="55217"/>
                </a:moveTo>
                <a:lnTo>
                  <a:pt x="660647" y="55217"/>
                </a:lnTo>
                <a:lnTo>
                  <a:pt x="660647" y="78531"/>
                </a:lnTo>
                <a:lnTo>
                  <a:pt x="687642" y="78531"/>
                </a:lnTo>
                <a:lnTo>
                  <a:pt x="687642" y="55217"/>
                </a:lnTo>
                <a:close/>
              </a:path>
              <a:path w="1409064" h="227965">
                <a:moveTo>
                  <a:pt x="687642" y="9816"/>
                </a:moveTo>
                <a:lnTo>
                  <a:pt x="660647" y="9816"/>
                </a:lnTo>
                <a:lnTo>
                  <a:pt x="660647" y="34848"/>
                </a:lnTo>
                <a:lnTo>
                  <a:pt x="687642" y="34848"/>
                </a:lnTo>
                <a:lnTo>
                  <a:pt x="687642" y="9816"/>
                </a:lnTo>
                <a:close/>
              </a:path>
              <a:path w="1409064" h="227965">
                <a:moveTo>
                  <a:pt x="914648" y="2699"/>
                </a:moveTo>
                <a:lnTo>
                  <a:pt x="887407" y="2699"/>
                </a:lnTo>
                <a:lnTo>
                  <a:pt x="887407" y="45891"/>
                </a:lnTo>
                <a:lnTo>
                  <a:pt x="843233" y="45891"/>
                </a:lnTo>
                <a:lnTo>
                  <a:pt x="843233" y="68224"/>
                </a:lnTo>
                <a:lnTo>
                  <a:pt x="887407" y="68224"/>
                </a:lnTo>
                <a:lnTo>
                  <a:pt x="887407" y="134485"/>
                </a:lnTo>
                <a:lnTo>
                  <a:pt x="914648" y="134485"/>
                </a:lnTo>
                <a:lnTo>
                  <a:pt x="914648" y="2699"/>
                </a:lnTo>
                <a:close/>
              </a:path>
              <a:path w="1409064" h="227965">
                <a:moveTo>
                  <a:pt x="809366" y="14233"/>
                </a:moveTo>
                <a:lnTo>
                  <a:pt x="781880" y="14233"/>
                </a:lnTo>
                <a:lnTo>
                  <a:pt x="781880" y="36075"/>
                </a:lnTo>
                <a:lnTo>
                  <a:pt x="778517" y="59090"/>
                </a:lnTo>
                <a:lnTo>
                  <a:pt x="768413" y="79758"/>
                </a:lnTo>
                <a:lnTo>
                  <a:pt x="751545" y="96745"/>
                </a:lnTo>
                <a:lnTo>
                  <a:pt x="727890" y="108717"/>
                </a:lnTo>
                <a:lnTo>
                  <a:pt x="742614" y="130558"/>
                </a:lnTo>
                <a:lnTo>
                  <a:pt x="760343" y="122017"/>
                </a:lnTo>
                <a:lnTo>
                  <a:pt x="775208" y="110450"/>
                </a:lnTo>
                <a:lnTo>
                  <a:pt x="787151" y="96237"/>
                </a:lnTo>
                <a:lnTo>
                  <a:pt x="796114" y="79758"/>
                </a:lnTo>
                <a:lnTo>
                  <a:pt x="824712" y="79758"/>
                </a:lnTo>
                <a:lnTo>
                  <a:pt x="822588" y="77703"/>
                </a:lnTo>
                <a:lnTo>
                  <a:pt x="812698" y="58680"/>
                </a:lnTo>
                <a:lnTo>
                  <a:pt x="809366" y="37793"/>
                </a:lnTo>
                <a:lnTo>
                  <a:pt x="809366" y="14233"/>
                </a:lnTo>
                <a:close/>
              </a:path>
              <a:path w="1409064" h="227965">
                <a:moveTo>
                  <a:pt x="824712" y="79758"/>
                </a:moveTo>
                <a:lnTo>
                  <a:pt x="796114" y="79758"/>
                </a:lnTo>
                <a:lnTo>
                  <a:pt x="804565" y="94861"/>
                </a:lnTo>
                <a:lnTo>
                  <a:pt x="815870" y="107904"/>
                </a:lnTo>
                <a:lnTo>
                  <a:pt x="829935" y="118531"/>
                </a:lnTo>
                <a:lnTo>
                  <a:pt x="846669" y="126386"/>
                </a:lnTo>
                <a:lnTo>
                  <a:pt x="861393" y="104545"/>
                </a:lnTo>
                <a:lnTo>
                  <a:pt x="838873" y="93459"/>
                </a:lnTo>
                <a:lnTo>
                  <a:pt x="824712" y="79758"/>
                </a:lnTo>
                <a:close/>
              </a:path>
              <a:path w="1409064" h="227965">
                <a:moveTo>
                  <a:pt x="914648" y="145283"/>
                </a:moveTo>
                <a:lnTo>
                  <a:pt x="763474" y="145283"/>
                </a:lnTo>
                <a:lnTo>
                  <a:pt x="763474" y="166879"/>
                </a:lnTo>
                <a:lnTo>
                  <a:pt x="887407" y="166879"/>
                </a:lnTo>
                <a:lnTo>
                  <a:pt x="887407" y="224551"/>
                </a:lnTo>
                <a:lnTo>
                  <a:pt x="914648" y="224551"/>
                </a:lnTo>
                <a:lnTo>
                  <a:pt x="914648" y="145283"/>
                </a:lnTo>
                <a:close/>
              </a:path>
              <a:path w="1409064" h="227965">
                <a:moveTo>
                  <a:pt x="1108523" y="139639"/>
                </a:moveTo>
                <a:lnTo>
                  <a:pt x="1077221" y="142472"/>
                </a:lnTo>
                <a:lnTo>
                  <a:pt x="1053581" y="150713"/>
                </a:lnTo>
                <a:lnTo>
                  <a:pt x="1038638" y="163969"/>
                </a:lnTo>
                <a:lnTo>
                  <a:pt x="1033427" y="181849"/>
                </a:lnTo>
                <a:lnTo>
                  <a:pt x="1038638" y="199910"/>
                </a:lnTo>
                <a:lnTo>
                  <a:pt x="1053581" y="213323"/>
                </a:lnTo>
                <a:lnTo>
                  <a:pt x="1077221" y="221675"/>
                </a:lnTo>
                <a:lnTo>
                  <a:pt x="1108523" y="224551"/>
                </a:lnTo>
                <a:lnTo>
                  <a:pt x="1139468" y="221675"/>
                </a:lnTo>
                <a:lnTo>
                  <a:pt x="1162820" y="213323"/>
                </a:lnTo>
                <a:lnTo>
                  <a:pt x="1174256" y="202955"/>
                </a:lnTo>
                <a:lnTo>
                  <a:pt x="1108523" y="202955"/>
                </a:lnTo>
                <a:lnTo>
                  <a:pt x="1088207" y="201590"/>
                </a:lnTo>
                <a:lnTo>
                  <a:pt x="1073183" y="197556"/>
                </a:lnTo>
                <a:lnTo>
                  <a:pt x="1063865" y="190945"/>
                </a:lnTo>
                <a:lnTo>
                  <a:pt x="1060667" y="181849"/>
                </a:lnTo>
                <a:lnTo>
                  <a:pt x="1063865" y="172792"/>
                </a:lnTo>
                <a:lnTo>
                  <a:pt x="1073183" y="166266"/>
                </a:lnTo>
                <a:lnTo>
                  <a:pt x="1088207" y="162316"/>
                </a:lnTo>
                <a:lnTo>
                  <a:pt x="1108523" y="160989"/>
                </a:lnTo>
                <a:lnTo>
                  <a:pt x="1174289" y="160989"/>
                </a:lnTo>
                <a:lnTo>
                  <a:pt x="1162820" y="150713"/>
                </a:lnTo>
                <a:lnTo>
                  <a:pt x="1139468" y="142472"/>
                </a:lnTo>
                <a:lnTo>
                  <a:pt x="1108523" y="139639"/>
                </a:lnTo>
                <a:close/>
              </a:path>
              <a:path w="1409064" h="227965">
                <a:moveTo>
                  <a:pt x="1174289" y="160989"/>
                </a:moveTo>
                <a:lnTo>
                  <a:pt x="1108523" y="160989"/>
                </a:lnTo>
                <a:lnTo>
                  <a:pt x="1128761" y="162316"/>
                </a:lnTo>
                <a:lnTo>
                  <a:pt x="1143617" y="166266"/>
                </a:lnTo>
                <a:lnTo>
                  <a:pt x="1152766" y="172792"/>
                </a:lnTo>
                <a:lnTo>
                  <a:pt x="1155887" y="181849"/>
                </a:lnTo>
                <a:lnTo>
                  <a:pt x="1152766" y="190945"/>
                </a:lnTo>
                <a:lnTo>
                  <a:pt x="1143617" y="197556"/>
                </a:lnTo>
                <a:lnTo>
                  <a:pt x="1128761" y="201590"/>
                </a:lnTo>
                <a:lnTo>
                  <a:pt x="1108523" y="202955"/>
                </a:lnTo>
                <a:lnTo>
                  <a:pt x="1174256" y="202955"/>
                </a:lnTo>
                <a:lnTo>
                  <a:pt x="1177614" y="199910"/>
                </a:lnTo>
                <a:lnTo>
                  <a:pt x="1182882" y="181849"/>
                </a:lnTo>
                <a:lnTo>
                  <a:pt x="1177614" y="163969"/>
                </a:lnTo>
                <a:lnTo>
                  <a:pt x="1174289" y="160989"/>
                </a:lnTo>
                <a:close/>
              </a:path>
              <a:path w="1409064" h="227965">
                <a:moveTo>
                  <a:pt x="1180674" y="2699"/>
                </a:moveTo>
                <a:lnTo>
                  <a:pt x="1153433" y="2699"/>
                </a:lnTo>
                <a:lnTo>
                  <a:pt x="1153433" y="134240"/>
                </a:lnTo>
                <a:lnTo>
                  <a:pt x="1180674" y="134240"/>
                </a:lnTo>
                <a:lnTo>
                  <a:pt x="1180674" y="78531"/>
                </a:lnTo>
                <a:lnTo>
                  <a:pt x="1211595" y="78531"/>
                </a:lnTo>
                <a:lnTo>
                  <a:pt x="1211595" y="55708"/>
                </a:lnTo>
                <a:lnTo>
                  <a:pt x="1180674" y="55708"/>
                </a:lnTo>
                <a:lnTo>
                  <a:pt x="1180674" y="2699"/>
                </a:lnTo>
                <a:close/>
              </a:path>
              <a:path w="1409064" h="227965">
                <a:moveTo>
                  <a:pt x="1040298" y="16687"/>
                </a:moveTo>
                <a:lnTo>
                  <a:pt x="1013303" y="16687"/>
                </a:lnTo>
                <a:lnTo>
                  <a:pt x="1013303" y="120251"/>
                </a:lnTo>
                <a:lnTo>
                  <a:pt x="1119075" y="120251"/>
                </a:lnTo>
                <a:lnTo>
                  <a:pt x="1119075" y="98655"/>
                </a:lnTo>
                <a:lnTo>
                  <a:pt x="1040298" y="98655"/>
                </a:lnTo>
                <a:lnTo>
                  <a:pt x="1040298" y="67978"/>
                </a:lnTo>
                <a:lnTo>
                  <a:pt x="1119075" y="67978"/>
                </a:lnTo>
                <a:lnTo>
                  <a:pt x="1119075" y="46628"/>
                </a:lnTo>
                <a:lnTo>
                  <a:pt x="1040298" y="46628"/>
                </a:lnTo>
                <a:lnTo>
                  <a:pt x="1040298" y="16687"/>
                </a:lnTo>
                <a:close/>
              </a:path>
              <a:path w="1409064" h="227965">
                <a:moveTo>
                  <a:pt x="1119075" y="67978"/>
                </a:moveTo>
                <a:lnTo>
                  <a:pt x="1092080" y="67978"/>
                </a:lnTo>
                <a:lnTo>
                  <a:pt x="1092080" y="98655"/>
                </a:lnTo>
                <a:lnTo>
                  <a:pt x="1119075" y="98655"/>
                </a:lnTo>
                <a:lnTo>
                  <a:pt x="1119075" y="67978"/>
                </a:lnTo>
                <a:close/>
              </a:path>
              <a:path w="1409064" h="227965">
                <a:moveTo>
                  <a:pt x="1119075" y="16687"/>
                </a:moveTo>
                <a:lnTo>
                  <a:pt x="1092080" y="16687"/>
                </a:lnTo>
                <a:lnTo>
                  <a:pt x="1092080" y="46628"/>
                </a:lnTo>
                <a:lnTo>
                  <a:pt x="1119075" y="46628"/>
                </a:lnTo>
                <a:lnTo>
                  <a:pt x="1119075" y="16687"/>
                </a:lnTo>
                <a:close/>
              </a:path>
              <a:path w="1409064" h="227965">
                <a:moveTo>
                  <a:pt x="1408661" y="77304"/>
                </a:moveTo>
                <a:lnTo>
                  <a:pt x="1381420" y="77304"/>
                </a:lnTo>
                <a:lnTo>
                  <a:pt x="1381420" y="123932"/>
                </a:lnTo>
                <a:lnTo>
                  <a:pt x="1408661" y="123932"/>
                </a:lnTo>
                <a:lnTo>
                  <a:pt x="1408661" y="77304"/>
                </a:lnTo>
                <a:close/>
              </a:path>
              <a:path w="1409064" h="227965">
                <a:moveTo>
                  <a:pt x="1260187" y="14233"/>
                </a:moveTo>
                <a:lnTo>
                  <a:pt x="1232946" y="14233"/>
                </a:lnTo>
                <a:lnTo>
                  <a:pt x="1232946" y="117061"/>
                </a:lnTo>
                <a:lnTo>
                  <a:pt x="1336755" y="117061"/>
                </a:lnTo>
                <a:lnTo>
                  <a:pt x="1336755" y="94974"/>
                </a:lnTo>
                <a:lnTo>
                  <a:pt x="1260187" y="94974"/>
                </a:lnTo>
                <a:lnTo>
                  <a:pt x="1260187" y="65524"/>
                </a:lnTo>
                <a:lnTo>
                  <a:pt x="1408661" y="65524"/>
                </a:lnTo>
                <a:lnTo>
                  <a:pt x="1408661" y="54726"/>
                </a:lnTo>
                <a:lnTo>
                  <a:pt x="1336755" y="54726"/>
                </a:lnTo>
                <a:lnTo>
                  <a:pt x="1336755" y="44419"/>
                </a:lnTo>
                <a:lnTo>
                  <a:pt x="1260187" y="44419"/>
                </a:lnTo>
                <a:lnTo>
                  <a:pt x="1260187" y="14233"/>
                </a:lnTo>
                <a:close/>
              </a:path>
              <a:path w="1409064" h="227965">
                <a:moveTo>
                  <a:pt x="1408661" y="65524"/>
                </a:moveTo>
                <a:lnTo>
                  <a:pt x="1309760" y="65524"/>
                </a:lnTo>
                <a:lnTo>
                  <a:pt x="1309760" y="94974"/>
                </a:lnTo>
                <a:lnTo>
                  <a:pt x="1336755" y="94974"/>
                </a:lnTo>
                <a:lnTo>
                  <a:pt x="1336755" y="77304"/>
                </a:lnTo>
                <a:lnTo>
                  <a:pt x="1408661" y="77304"/>
                </a:lnTo>
                <a:lnTo>
                  <a:pt x="1408661" y="65524"/>
                </a:lnTo>
                <a:close/>
              </a:path>
              <a:path w="1409064" h="227965">
                <a:moveTo>
                  <a:pt x="1408661" y="2699"/>
                </a:moveTo>
                <a:lnTo>
                  <a:pt x="1381420" y="2699"/>
                </a:lnTo>
                <a:lnTo>
                  <a:pt x="1381420" y="54726"/>
                </a:lnTo>
                <a:lnTo>
                  <a:pt x="1408661" y="54726"/>
                </a:lnTo>
                <a:lnTo>
                  <a:pt x="1408661" y="2699"/>
                </a:lnTo>
                <a:close/>
              </a:path>
              <a:path w="1409064" h="227965">
                <a:moveTo>
                  <a:pt x="1336755" y="14233"/>
                </a:moveTo>
                <a:lnTo>
                  <a:pt x="1309760" y="14233"/>
                </a:lnTo>
                <a:lnTo>
                  <a:pt x="1309760" y="44419"/>
                </a:lnTo>
                <a:lnTo>
                  <a:pt x="1336755" y="44419"/>
                </a:lnTo>
                <a:lnTo>
                  <a:pt x="1336755" y="14233"/>
                </a:lnTo>
                <a:close/>
              </a:path>
              <a:path w="1409064" h="227965">
                <a:moveTo>
                  <a:pt x="1289636" y="133749"/>
                </a:moveTo>
                <a:lnTo>
                  <a:pt x="1262396" y="133749"/>
                </a:lnTo>
                <a:lnTo>
                  <a:pt x="1262396" y="221361"/>
                </a:lnTo>
                <a:lnTo>
                  <a:pt x="1408661" y="221361"/>
                </a:lnTo>
                <a:lnTo>
                  <a:pt x="1408661" y="199274"/>
                </a:lnTo>
                <a:lnTo>
                  <a:pt x="1289636" y="199274"/>
                </a:lnTo>
                <a:lnTo>
                  <a:pt x="1289636" y="177432"/>
                </a:lnTo>
                <a:lnTo>
                  <a:pt x="1408661" y="177432"/>
                </a:lnTo>
                <a:lnTo>
                  <a:pt x="1408661" y="156327"/>
                </a:lnTo>
                <a:lnTo>
                  <a:pt x="1289636" y="156327"/>
                </a:lnTo>
                <a:lnTo>
                  <a:pt x="1289636" y="133749"/>
                </a:lnTo>
                <a:close/>
              </a:path>
              <a:path w="1409064" h="227965">
                <a:moveTo>
                  <a:pt x="1408661" y="177432"/>
                </a:moveTo>
                <a:lnTo>
                  <a:pt x="1381420" y="177432"/>
                </a:lnTo>
                <a:lnTo>
                  <a:pt x="1381420" y="199274"/>
                </a:lnTo>
                <a:lnTo>
                  <a:pt x="1408661" y="199274"/>
                </a:lnTo>
                <a:lnTo>
                  <a:pt x="1408661" y="177432"/>
                </a:lnTo>
                <a:close/>
              </a:path>
              <a:path w="1409064" h="227965">
                <a:moveTo>
                  <a:pt x="1408661" y="133749"/>
                </a:moveTo>
                <a:lnTo>
                  <a:pt x="1381420" y="133749"/>
                </a:lnTo>
                <a:lnTo>
                  <a:pt x="1381420" y="156327"/>
                </a:lnTo>
                <a:lnTo>
                  <a:pt x="1408661" y="156327"/>
                </a:lnTo>
                <a:lnTo>
                  <a:pt x="1408661" y="13374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731463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722369" y="1717225"/>
            <a:ext cx="10429240" cy="6638925"/>
            <a:chOff x="4722369" y="1717225"/>
            <a:chExt cx="10429240" cy="66389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2369" y="1717225"/>
              <a:ext cx="10429001" cy="66385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9432" y="1832404"/>
              <a:ext cx="10114875" cy="6324414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6588" y="1161859"/>
            <a:ext cx="6197987" cy="33866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7095" y="10741655"/>
            <a:ext cx="212076" cy="148064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2984202" y="8512624"/>
            <a:ext cx="14377035" cy="1833245"/>
            <a:chOff x="2984202" y="8512624"/>
            <a:chExt cx="14377035" cy="183324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4202" y="8512828"/>
              <a:ext cx="14376525" cy="183240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984195" y="8512625"/>
              <a:ext cx="14377035" cy="1833245"/>
            </a:xfrm>
            <a:custGeom>
              <a:avLst/>
              <a:gdLst/>
              <a:ahLst/>
              <a:cxnLst/>
              <a:rect l="l" t="t" r="r" b="b"/>
              <a:pathLst>
                <a:path w="14377035" h="1833245">
                  <a:moveTo>
                    <a:pt x="14376527" y="203"/>
                  </a:moveTo>
                  <a:lnTo>
                    <a:pt x="14366062" y="203"/>
                  </a:lnTo>
                  <a:lnTo>
                    <a:pt x="14366062" y="10680"/>
                  </a:lnTo>
                  <a:lnTo>
                    <a:pt x="14366062" y="1822145"/>
                  </a:lnTo>
                  <a:lnTo>
                    <a:pt x="926668" y="1822145"/>
                  </a:lnTo>
                  <a:lnTo>
                    <a:pt x="926668" y="10680"/>
                  </a:lnTo>
                  <a:lnTo>
                    <a:pt x="14366062" y="10680"/>
                  </a:lnTo>
                  <a:lnTo>
                    <a:pt x="14366062" y="203"/>
                  </a:lnTo>
                  <a:lnTo>
                    <a:pt x="926668" y="203"/>
                  </a:lnTo>
                  <a:lnTo>
                    <a:pt x="916203" y="190"/>
                  </a:lnTo>
                  <a:lnTo>
                    <a:pt x="916203" y="10680"/>
                  </a:lnTo>
                  <a:lnTo>
                    <a:pt x="916203" y="1822145"/>
                  </a:lnTo>
                  <a:lnTo>
                    <a:pt x="10477" y="1822145"/>
                  </a:lnTo>
                  <a:lnTo>
                    <a:pt x="10477" y="10680"/>
                  </a:lnTo>
                  <a:lnTo>
                    <a:pt x="916203" y="10680"/>
                  </a:lnTo>
                  <a:lnTo>
                    <a:pt x="916203" y="203"/>
                  </a:lnTo>
                  <a:lnTo>
                    <a:pt x="10477" y="203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1832610"/>
                  </a:lnTo>
                  <a:lnTo>
                    <a:pt x="10477" y="1832610"/>
                  </a:lnTo>
                  <a:lnTo>
                    <a:pt x="916203" y="1832610"/>
                  </a:lnTo>
                  <a:lnTo>
                    <a:pt x="926668" y="1832635"/>
                  </a:lnTo>
                  <a:lnTo>
                    <a:pt x="14366062" y="1832610"/>
                  </a:lnTo>
                  <a:lnTo>
                    <a:pt x="14376527" y="1832610"/>
                  </a:lnTo>
                  <a:lnTo>
                    <a:pt x="14376527" y="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409065" cy="227965"/>
          </a:xfrm>
          <a:custGeom>
            <a:avLst/>
            <a:gdLst/>
            <a:ahLst/>
            <a:cxnLst/>
            <a:rect l="l" t="t" r="r" b="b"/>
            <a:pathLst>
              <a:path w="1409064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409064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409064" h="227965">
                <a:moveTo>
                  <a:pt x="275857" y="48591"/>
                </a:moveTo>
                <a:lnTo>
                  <a:pt x="222833" y="48591"/>
                </a:lnTo>
                <a:lnTo>
                  <a:pt x="234939" y="50497"/>
                </a:lnTo>
                <a:lnTo>
                  <a:pt x="244583" y="55923"/>
                </a:lnTo>
                <a:lnTo>
                  <a:pt x="250959" y="64431"/>
                </a:lnTo>
                <a:lnTo>
                  <a:pt x="253264" y="75586"/>
                </a:lnTo>
                <a:lnTo>
                  <a:pt x="251527" y="86170"/>
                </a:lnTo>
                <a:lnTo>
                  <a:pt x="246362" y="96201"/>
                </a:lnTo>
                <a:lnTo>
                  <a:pt x="237838" y="106784"/>
                </a:lnTo>
                <a:lnTo>
                  <a:pt x="226023" y="119024"/>
                </a:lnTo>
                <a:lnTo>
                  <a:pt x="163198" y="179641"/>
                </a:lnTo>
                <a:lnTo>
                  <a:pt x="163198" y="202709"/>
                </a:lnTo>
                <a:lnTo>
                  <a:pt x="286640" y="202709"/>
                </a:lnTo>
                <a:lnTo>
                  <a:pt x="286640" y="175959"/>
                </a:lnTo>
                <a:lnTo>
                  <a:pt x="207618" y="175959"/>
                </a:lnTo>
                <a:lnTo>
                  <a:pt x="207618" y="174732"/>
                </a:lnTo>
                <a:lnTo>
                  <a:pt x="239276" y="143320"/>
                </a:lnTo>
                <a:lnTo>
                  <a:pt x="274676" y="103931"/>
                </a:lnTo>
                <a:lnTo>
                  <a:pt x="283940" y="74114"/>
                </a:lnTo>
                <a:lnTo>
                  <a:pt x="279538" y="53430"/>
                </a:lnTo>
                <a:lnTo>
                  <a:pt x="275857" y="48591"/>
                </a:lnTo>
                <a:close/>
              </a:path>
              <a:path w="1409064" h="227965">
                <a:moveTo>
                  <a:pt x="223078" y="22577"/>
                </a:moveTo>
                <a:lnTo>
                  <a:pt x="198560" y="26515"/>
                </a:lnTo>
                <a:lnTo>
                  <a:pt x="179334" y="37701"/>
                </a:lnTo>
                <a:lnTo>
                  <a:pt x="166826" y="55190"/>
                </a:lnTo>
                <a:lnTo>
                  <a:pt x="162462" y="78040"/>
                </a:lnTo>
                <a:lnTo>
                  <a:pt x="192893" y="78040"/>
                </a:lnTo>
                <a:lnTo>
                  <a:pt x="194879" y="65881"/>
                </a:lnTo>
                <a:lnTo>
                  <a:pt x="200869" y="56597"/>
                </a:lnTo>
                <a:lnTo>
                  <a:pt x="210355" y="50673"/>
                </a:lnTo>
                <a:lnTo>
                  <a:pt x="222833" y="48591"/>
                </a:lnTo>
                <a:lnTo>
                  <a:pt x="275857" y="48591"/>
                </a:lnTo>
                <a:lnTo>
                  <a:pt x="267130" y="37118"/>
                </a:lnTo>
                <a:lnTo>
                  <a:pt x="247911" y="26420"/>
                </a:lnTo>
                <a:lnTo>
                  <a:pt x="223078" y="22577"/>
                </a:lnTo>
                <a:close/>
              </a:path>
              <a:path w="1409064" h="227965">
                <a:moveTo>
                  <a:pt x="416708" y="0"/>
                </a:moveTo>
                <a:lnTo>
                  <a:pt x="387504" y="0"/>
                </a:lnTo>
                <a:lnTo>
                  <a:pt x="387504" y="227741"/>
                </a:lnTo>
                <a:lnTo>
                  <a:pt x="416708" y="227741"/>
                </a:lnTo>
                <a:lnTo>
                  <a:pt x="416708" y="0"/>
                </a:lnTo>
                <a:close/>
              </a:path>
              <a:path w="1409064" h="227965">
                <a:moveTo>
                  <a:pt x="562973" y="159026"/>
                </a:moveTo>
                <a:lnTo>
                  <a:pt x="535978" y="159026"/>
                </a:lnTo>
                <a:lnTo>
                  <a:pt x="535978" y="220133"/>
                </a:lnTo>
                <a:lnTo>
                  <a:pt x="691814" y="220133"/>
                </a:lnTo>
                <a:lnTo>
                  <a:pt x="691814" y="198046"/>
                </a:lnTo>
                <a:lnTo>
                  <a:pt x="562973" y="198046"/>
                </a:lnTo>
                <a:lnTo>
                  <a:pt x="562973" y="159026"/>
                </a:lnTo>
                <a:close/>
              </a:path>
              <a:path w="1409064" h="227965">
                <a:moveTo>
                  <a:pt x="628498" y="139393"/>
                </a:moveTo>
                <a:lnTo>
                  <a:pt x="601503" y="139393"/>
                </a:lnTo>
                <a:lnTo>
                  <a:pt x="601503" y="177677"/>
                </a:lnTo>
                <a:lnTo>
                  <a:pt x="628498" y="177677"/>
                </a:lnTo>
                <a:lnTo>
                  <a:pt x="628498" y="139393"/>
                </a:lnTo>
                <a:close/>
              </a:path>
              <a:path w="1409064" h="227965">
                <a:moveTo>
                  <a:pt x="714147" y="117552"/>
                </a:moveTo>
                <a:lnTo>
                  <a:pt x="511437" y="117552"/>
                </a:lnTo>
                <a:lnTo>
                  <a:pt x="511437" y="139393"/>
                </a:lnTo>
                <a:lnTo>
                  <a:pt x="714147" y="139393"/>
                </a:lnTo>
                <a:lnTo>
                  <a:pt x="714147" y="117552"/>
                </a:lnTo>
                <a:close/>
              </a:path>
              <a:path w="1409064" h="227965">
                <a:moveTo>
                  <a:pt x="564936" y="9816"/>
                </a:moveTo>
                <a:lnTo>
                  <a:pt x="537941" y="9816"/>
                </a:lnTo>
                <a:lnTo>
                  <a:pt x="537941" y="100127"/>
                </a:lnTo>
                <a:lnTo>
                  <a:pt x="687642" y="100127"/>
                </a:lnTo>
                <a:lnTo>
                  <a:pt x="687642" y="78531"/>
                </a:lnTo>
                <a:lnTo>
                  <a:pt x="564936" y="78531"/>
                </a:lnTo>
                <a:lnTo>
                  <a:pt x="564936" y="55217"/>
                </a:lnTo>
                <a:lnTo>
                  <a:pt x="687642" y="55217"/>
                </a:lnTo>
                <a:lnTo>
                  <a:pt x="687642" y="34848"/>
                </a:lnTo>
                <a:lnTo>
                  <a:pt x="564936" y="34848"/>
                </a:lnTo>
                <a:lnTo>
                  <a:pt x="564936" y="9816"/>
                </a:lnTo>
                <a:close/>
              </a:path>
              <a:path w="1409064" h="227965">
                <a:moveTo>
                  <a:pt x="687642" y="55217"/>
                </a:moveTo>
                <a:lnTo>
                  <a:pt x="660647" y="55217"/>
                </a:lnTo>
                <a:lnTo>
                  <a:pt x="660647" y="78531"/>
                </a:lnTo>
                <a:lnTo>
                  <a:pt x="687642" y="78531"/>
                </a:lnTo>
                <a:lnTo>
                  <a:pt x="687642" y="55217"/>
                </a:lnTo>
                <a:close/>
              </a:path>
              <a:path w="1409064" h="227965">
                <a:moveTo>
                  <a:pt x="687642" y="9816"/>
                </a:moveTo>
                <a:lnTo>
                  <a:pt x="660647" y="9816"/>
                </a:lnTo>
                <a:lnTo>
                  <a:pt x="660647" y="34848"/>
                </a:lnTo>
                <a:lnTo>
                  <a:pt x="687642" y="34848"/>
                </a:lnTo>
                <a:lnTo>
                  <a:pt x="687642" y="9816"/>
                </a:lnTo>
                <a:close/>
              </a:path>
              <a:path w="1409064" h="227965">
                <a:moveTo>
                  <a:pt x="914648" y="2699"/>
                </a:moveTo>
                <a:lnTo>
                  <a:pt x="887407" y="2699"/>
                </a:lnTo>
                <a:lnTo>
                  <a:pt x="887407" y="45891"/>
                </a:lnTo>
                <a:lnTo>
                  <a:pt x="843233" y="45891"/>
                </a:lnTo>
                <a:lnTo>
                  <a:pt x="843233" y="68224"/>
                </a:lnTo>
                <a:lnTo>
                  <a:pt x="887407" y="68224"/>
                </a:lnTo>
                <a:lnTo>
                  <a:pt x="887407" y="134485"/>
                </a:lnTo>
                <a:lnTo>
                  <a:pt x="914648" y="134485"/>
                </a:lnTo>
                <a:lnTo>
                  <a:pt x="914648" y="2699"/>
                </a:lnTo>
                <a:close/>
              </a:path>
              <a:path w="1409064" h="227965">
                <a:moveTo>
                  <a:pt x="809366" y="14233"/>
                </a:moveTo>
                <a:lnTo>
                  <a:pt x="781880" y="14233"/>
                </a:lnTo>
                <a:lnTo>
                  <a:pt x="781880" y="36075"/>
                </a:lnTo>
                <a:lnTo>
                  <a:pt x="778517" y="59090"/>
                </a:lnTo>
                <a:lnTo>
                  <a:pt x="768413" y="79758"/>
                </a:lnTo>
                <a:lnTo>
                  <a:pt x="751545" y="96745"/>
                </a:lnTo>
                <a:lnTo>
                  <a:pt x="727890" y="108717"/>
                </a:lnTo>
                <a:lnTo>
                  <a:pt x="742614" y="130558"/>
                </a:lnTo>
                <a:lnTo>
                  <a:pt x="760343" y="122017"/>
                </a:lnTo>
                <a:lnTo>
                  <a:pt x="775208" y="110450"/>
                </a:lnTo>
                <a:lnTo>
                  <a:pt x="787151" y="96237"/>
                </a:lnTo>
                <a:lnTo>
                  <a:pt x="796114" y="79758"/>
                </a:lnTo>
                <a:lnTo>
                  <a:pt x="824712" y="79758"/>
                </a:lnTo>
                <a:lnTo>
                  <a:pt x="822588" y="77703"/>
                </a:lnTo>
                <a:lnTo>
                  <a:pt x="812698" y="58680"/>
                </a:lnTo>
                <a:lnTo>
                  <a:pt x="809366" y="37793"/>
                </a:lnTo>
                <a:lnTo>
                  <a:pt x="809366" y="14233"/>
                </a:lnTo>
                <a:close/>
              </a:path>
              <a:path w="1409064" h="227965">
                <a:moveTo>
                  <a:pt x="824712" y="79758"/>
                </a:moveTo>
                <a:lnTo>
                  <a:pt x="796114" y="79758"/>
                </a:lnTo>
                <a:lnTo>
                  <a:pt x="804565" y="94861"/>
                </a:lnTo>
                <a:lnTo>
                  <a:pt x="815870" y="107904"/>
                </a:lnTo>
                <a:lnTo>
                  <a:pt x="829935" y="118531"/>
                </a:lnTo>
                <a:lnTo>
                  <a:pt x="846669" y="126386"/>
                </a:lnTo>
                <a:lnTo>
                  <a:pt x="861393" y="104545"/>
                </a:lnTo>
                <a:lnTo>
                  <a:pt x="838873" y="93459"/>
                </a:lnTo>
                <a:lnTo>
                  <a:pt x="824712" y="79758"/>
                </a:lnTo>
                <a:close/>
              </a:path>
              <a:path w="1409064" h="227965">
                <a:moveTo>
                  <a:pt x="914648" y="145283"/>
                </a:moveTo>
                <a:lnTo>
                  <a:pt x="763474" y="145283"/>
                </a:lnTo>
                <a:lnTo>
                  <a:pt x="763474" y="166879"/>
                </a:lnTo>
                <a:lnTo>
                  <a:pt x="887407" y="166879"/>
                </a:lnTo>
                <a:lnTo>
                  <a:pt x="887407" y="224551"/>
                </a:lnTo>
                <a:lnTo>
                  <a:pt x="914648" y="224551"/>
                </a:lnTo>
                <a:lnTo>
                  <a:pt x="914648" y="145283"/>
                </a:lnTo>
                <a:close/>
              </a:path>
              <a:path w="1409064" h="227965">
                <a:moveTo>
                  <a:pt x="1108523" y="139639"/>
                </a:moveTo>
                <a:lnTo>
                  <a:pt x="1077221" y="142472"/>
                </a:lnTo>
                <a:lnTo>
                  <a:pt x="1053581" y="150713"/>
                </a:lnTo>
                <a:lnTo>
                  <a:pt x="1038638" y="163969"/>
                </a:lnTo>
                <a:lnTo>
                  <a:pt x="1033427" y="181849"/>
                </a:lnTo>
                <a:lnTo>
                  <a:pt x="1038638" y="199910"/>
                </a:lnTo>
                <a:lnTo>
                  <a:pt x="1053581" y="213323"/>
                </a:lnTo>
                <a:lnTo>
                  <a:pt x="1077221" y="221675"/>
                </a:lnTo>
                <a:lnTo>
                  <a:pt x="1108523" y="224551"/>
                </a:lnTo>
                <a:lnTo>
                  <a:pt x="1139468" y="221675"/>
                </a:lnTo>
                <a:lnTo>
                  <a:pt x="1162820" y="213323"/>
                </a:lnTo>
                <a:lnTo>
                  <a:pt x="1174256" y="202955"/>
                </a:lnTo>
                <a:lnTo>
                  <a:pt x="1108523" y="202955"/>
                </a:lnTo>
                <a:lnTo>
                  <a:pt x="1088207" y="201590"/>
                </a:lnTo>
                <a:lnTo>
                  <a:pt x="1073183" y="197556"/>
                </a:lnTo>
                <a:lnTo>
                  <a:pt x="1063865" y="190945"/>
                </a:lnTo>
                <a:lnTo>
                  <a:pt x="1060667" y="181849"/>
                </a:lnTo>
                <a:lnTo>
                  <a:pt x="1063865" y="172792"/>
                </a:lnTo>
                <a:lnTo>
                  <a:pt x="1073183" y="166266"/>
                </a:lnTo>
                <a:lnTo>
                  <a:pt x="1088207" y="162316"/>
                </a:lnTo>
                <a:lnTo>
                  <a:pt x="1108523" y="160989"/>
                </a:lnTo>
                <a:lnTo>
                  <a:pt x="1174289" y="160989"/>
                </a:lnTo>
                <a:lnTo>
                  <a:pt x="1162820" y="150713"/>
                </a:lnTo>
                <a:lnTo>
                  <a:pt x="1139468" y="142472"/>
                </a:lnTo>
                <a:lnTo>
                  <a:pt x="1108523" y="139639"/>
                </a:lnTo>
                <a:close/>
              </a:path>
              <a:path w="1409064" h="227965">
                <a:moveTo>
                  <a:pt x="1174289" y="160989"/>
                </a:moveTo>
                <a:lnTo>
                  <a:pt x="1108523" y="160989"/>
                </a:lnTo>
                <a:lnTo>
                  <a:pt x="1128761" y="162316"/>
                </a:lnTo>
                <a:lnTo>
                  <a:pt x="1143617" y="166266"/>
                </a:lnTo>
                <a:lnTo>
                  <a:pt x="1152766" y="172792"/>
                </a:lnTo>
                <a:lnTo>
                  <a:pt x="1155887" y="181849"/>
                </a:lnTo>
                <a:lnTo>
                  <a:pt x="1152766" y="190945"/>
                </a:lnTo>
                <a:lnTo>
                  <a:pt x="1143617" y="197556"/>
                </a:lnTo>
                <a:lnTo>
                  <a:pt x="1128761" y="201590"/>
                </a:lnTo>
                <a:lnTo>
                  <a:pt x="1108523" y="202955"/>
                </a:lnTo>
                <a:lnTo>
                  <a:pt x="1174256" y="202955"/>
                </a:lnTo>
                <a:lnTo>
                  <a:pt x="1177614" y="199910"/>
                </a:lnTo>
                <a:lnTo>
                  <a:pt x="1182882" y="181849"/>
                </a:lnTo>
                <a:lnTo>
                  <a:pt x="1177614" y="163969"/>
                </a:lnTo>
                <a:lnTo>
                  <a:pt x="1174289" y="160989"/>
                </a:lnTo>
                <a:close/>
              </a:path>
              <a:path w="1409064" h="227965">
                <a:moveTo>
                  <a:pt x="1180674" y="2699"/>
                </a:moveTo>
                <a:lnTo>
                  <a:pt x="1153433" y="2699"/>
                </a:lnTo>
                <a:lnTo>
                  <a:pt x="1153433" y="134240"/>
                </a:lnTo>
                <a:lnTo>
                  <a:pt x="1180674" y="134240"/>
                </a:lnTo>
                <a:lnTo>
                  <a:pt x="1180674" y="78531"/>
                </a:lnTo>
                <a:lnTo>
                  <a:pt x="1211595" y="78531"/>
                </a:lnTo>
                <a:lnTo>
                  <a:pt x="1211595" y="55708"/>
                </a:lnTo>
                <a:lnTo>
                  <a:pt x="1180674" y="55708"/>
                </a:lnTo>
                <a:lnTo>
                  <a:pt x="1180674" y="2699"/>
                </a:lnTo>
                <a:close/>
              </a:path>
              <a:path w="1409064" h="227965">
                <a:moveTo>
                  <a:pt x="1040298" y="16687"/>
                </a:moveTo>
                <a:lnTo>
                  <a:pt x="1013303" y="16687"/>
                </a:lnTo>
                <a:lnTo>
                  <a:pt x="1013303" y="120251"/>
                </a:lnTo>
                <a:lnTo>
                  <a:pt x="1119075" y="120251"/>
                </a:lnTo>
                <a:lnTo>
                  <a:pt x="1119075" y="98655"/>
                </a:lnTo>
                <a:lnTo>
                  <a:pt x="1040298" y="98655"/>
                </a:lnTo>
                <a:lnTo>
                  <a:pt x="1040298" y="67978"/>
                </a:lnTo>
                <a:lnTo>
                  <a:pt x="1119075" y="67978"/>
                </a:lnTo>
                <a:lnTo>
                  <a:pt x="1119075" y="46628"/>
                </a:lnTo>
                <a:lnTo>
                  <a:pt x="1040298" y="46628"/>
                </a:lnTo>
                <a:lnTo>
                  <a:pt x="1040298" y="16687"/>
                </a:lnTo>
                <a:close/>
              </a:path>
              <a:path w="1409064" h="227965">
                <a:moveTo>
                  <a:pt x="1119075" y="67978"/>
                </a:moveTo>
                <a:lnTo>
                  <a:pt x="1092080" y="67978"/>
                </a:lnTo>
                <a:lnTo>
                  <a:pt x="1092080" y="98655"/>
                </a:lnTo>
                <a:lnTo>
                  <a:pt x="1119075" y="98655"/>
                </a:lnTo>
                <a:lnTo>
                  <a:pt x="1119075" y="67978"/>
                </a:lnTo>
                <a:close/>
              </a:path>
              <a:path w="1409064" h="227965">
                <a:moveTo>
                  <a:pt x="1119075" y="16687"/>
                </a:moveTo>
                <a:lnTo>
                  <a:pt x="1092080" y="16687"/>
                </a:lnTo>
                <a:lnTo>
                  <a:pt x="1092080" y="46628"/>
                </a:lnTo>
                <a:lnTo>
                  <a:pt x="1119075" y="46628"/>
                </a:lnTo>
                <a:lnTo>
                  <a:pt x="1119075" y="16687"/>
                </a:lnTo>
                <a:close/>
              </a:path>
              <a:path w="1409064" h="227965">
                <a:moveTo>
                  <a:pt x="1408661" y="77304"/>
                </a:moveTo>
                <a:lnTo>
                  <a:pt x="1381420" y="77304"/>
                </a:lnTo>
                <a:lnTo>
                  <a:pt x="1381420" y="123932"/>
                </a:lnTo>
                <a:lnTo>
                  <a:pt x="1408661" y="123932"/>
                </a:lnTo>
                <a:lnTo>
                  <a:pt x="1408661" y="77304"/>
                </a:lnTo>
                <a:close/>
              </a:path>
              <a:path w="1409064" h="227965">
                <a:moveTo>
                  <a:pt x="1260187" y="14233"/>
                </a:moveTo>
                <a:lnTo>
                  <a:pt x="1232946" y="14233"/>
                </a:lnTo>
                <a:lnTo>
                  <a:pt x="1232946" y="117061"/>
                </a:lnTo>
                <a:lnTo>
                  <a:pt x="1336755" y="117061"/>
                </a:lnTo>
                <a:lnTo>
                  <a:pt x="1336755" y="94974"/>
                </a:lnTo>
                <a:lnTo>
                  <a:pt x="1260187" y="94974"/>
                </a:lnTo>
                <a:lnTo>
                  <a:pt x="1260187" y="65524"/>
                </a:lnTo>
                <a:lnTo>
                  <a:pt x="1408661" y="65524"/>
                </a:lnTo>
                <a:lnTo>
                  <a:pt x="1408661" y="54726"/>
                </a:lnTo>
                <a:lnTo>
                  <a:pt x="1336755" y="54726"/>
                </a:lnTo>
                <a:lnTo>
                  <a:pt x="1336755" y="44419"/>
                </a:lnTo>
                <a:lnTo>
                  <a:pt x="1260187" y="44419"/>
                </a:lnTo>
                <a:lnTo>
                  <a:pt x="1260187" y="14233"/>
                </a:lnTo>
                <a:close/>
              </a:path>
              <a:path w="1409064" h="227965">
                <a:moveTo>
                  <a:pt x="1408661" y="65524"/>
                </a:moveTo>
                <a:lnTo>
                  <a:pt x="1309760" y="65524"/>
                </a:lnTo>
                <a:lnTo>
                  <a:pt x="1309760" y="94974"/>
                </a:lnTo>
                <a:lnTo>
                  <a:pt x="1336755" y="94974"/>
                </a:lnTo>
                <a:lnTo>
                  <a:pt x="1336755" y="77304"/>
                </a:lnTo>
                <a:lnTo>
                  <a:pt x="1408661" y="77304"/>
                </a:lnTo>
                <a:lnTo>
                  <a:pt x="1408661" y="65524"/>
                </a:lnTo>
                <a:close/>
              </a:path>
              <a:path w="1409064" h="227965">
                <a:moveTo>
                  <a:pt x="1408661" y="2699"/>
                </a:moveTo>
                <a:lnTo>
                  <a:pt x="1381420" y="2699"/>
                </a:lnTo>
                <a:lnTo>
                  <a:pt x="1381420" y="54726"/>
                </a:lnTo>
                <a:lnTo>
                  <a:pt x="1408661" y="54726"/>
                </a:lnTo>
                <a:lnTo>
                  <a:pt x="1408661" y="2699"/>
                </a:lnTo>
                <a:close/>
              </a:path>
              <a:path w="1409064" h="227965">
                <a:moveTo>
                  <a:pt x="1336755" y="14233"/>
                </a:moveTo>
                <a:lnTo>
                  <a:pt x="1309760" y="14233"/>
                </a:lnTo>
                <a:lnTo>
                  <a:pt x="1309760" y="44419"/>
                </a:lnTo>
                <a:lnTo>
                  <a:pt x="1336755" y="44419"/>
                </a:lnTo>
                <a:lnTo>
                  <a:pt x="1336755" y="14233"/>
                </a:lnTo>
                <a:close/>
              </a:path>
              <a:path w="1409064" h="227965">
                <a:moveTo>
                  <a:pt x="1289636" y="133749"/>
                </a:moveTo>
                <a:lnTo>
                  <a:pt x="1262396" y="133749"/>
                </a:lnTo>
                <a:lnTo>
                  <a:pt x="1262396" y="221361"/>
                </a:lnTo>
                <a:lnTo>
                  <a:pt x="1408661" y="221361"/>
                </a:lnTo>
                <a:lnTo>
                  <a:pt x="1408661" y="199274"/>
                </a:lnTo>
                <a:lnTo>
                  <a:pt x="1289636" y="199274"/>
                </a:lnTo>
                <a:lnTo>
                  <a:pt x="1289636" y="177432"/>
                </a:lnTo>
                <a:lnTo>
                  <a:pt x="1408661" y="177432"/>
                </a:lnTo>
                <a:lnTo>
                  <a:pt x="1408661" y="156327"/>
                </a:lnTo>
                <a:lnTo>
                  <a:pt x="1289636" y="156327"/>
                </a:lnTo>
                <a:lnTo>
                  <a:pt x="1289636" y="133749"/>
                </a:lnTo>
                <a:close/>
              </a:path>
              <a:path w="1409064" h="227965">
                <a:moveTo>
                  <a:pt x="1408661" y="177432"/>
                </a:moveTo>
                <a:lnTo>
                  <a:pt x="1381420" y="177432"/>
                </a:lnTo>
                <a:lnTo>
                  <a:pt x="1381420" y="199274"/>
                </a:lnTo>
                <a:lnTo>
                  <a:pt x="1408661" y="199274"/>
                </a:lnTo>
                <a:lnTo>
                  <a:pt x="1408661" y="177432"/>
                </a:lnTo>
                <a:close/>
              </a:path>
              <a:path w="1409064" h="227965">
                <a:moveTo>
                  <a:pt x="1408661" y="133749"/>
                </a:moveTo>
                <a:lnTo>
                  <a:pt x="1381420" y="133749"/>
                </a:lnTo>
                <a:lnTo>
                  <a:pt x="1381420" y="156327"/>
                </a:lnTo>
                <a:lnTo>
                  <a:pt x="1408661" y="156327"/>
                </a:lnTo>
                <a:lnTo>
                  <a:pt x="1408661" y="13374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9782" y="9037232"/>
            <a:ext cx="3596094" cy="2094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170" y="9598038"/>
            <a:ext cx="7538301" cy="25449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7095" y="10741655"/>
            <a:ext cx="204918" cy="150109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0973487" y="1947584"/>
            <a:ext cx="8041640" cy="7497445"/>
            <a:chOff x="10973487" y="1947584"/>
            <a:chExt cx="8041640" cy="749744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3487" y="1947584"/>
              <a:ext cx="8041639" cy="749715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130550" y="2062764"/>
              <a:ext cx="7727950" cy="7183120"/>
            </a:xfrm>
            <a:custGeom>
              <a:avLst/>
              <a:gdLst/>
              <a:ahLst/>
              <a:cxnLst/>
              <a:rect l="l" t="t" r="r" b="b"/>
              <a:pathLst>
                <a:path w="7727950" h="7183120">
                  <a:moveTo>
                    <a:pt x="7518095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6973609"/>
                  </a:lnTo>
                  <a:lnTo>
                    <a:pt x="5530" y="7021627"/>
                  </a:lnTo>
                  <a:lnTo>
                    <a:pt x="21285" y="7065706"/>
                  </a:lnTo>
                  <a:lnTo>
                    <a:pt x="46006" y="7104589"/>
                  </a:lnTo>
                  <a:lnTo>
                    <a:pt x="78437" y="7137020"/>
                  </a:lnTo>
                  <a:lnTo>
                    <a:pt x="117321" y="7161741"/>
                  </a:lnTo>
                  <a:lnTo>
                    <a:pt x="161400" y="7177496"/>
                  </a:lnTo>
                  <a:lnTo>
                    <a:pt x="209417" y="7183027"/>
                  </a:lnTo>
                  <a:lnTo>
                    <a:pt x="7518095" y="7183027"/>
                  </a:lnTo>
                  <a:lnTo>
                    <a:pt x="7566113" y="7177496"/>
                  </a:lnTo>
                  <a:lnTo>
                    <a:pt x="7610192" y="7161741"/>
                  </a:lnTo>
                  <a:lnTo>
                    <a:pt x="7649075" y="7137020"/>
                  </a:lnTo>
                  <a:lnTo>
                    <a:pt x="7681506" y="7104589"/>
                  </a:lnTo>
                  <a:lnTo>
                    <a:pt x="7706227" y="7065706"/>
                  </a:lnTo>
                  <a:lnTo>
                    <a:pt x="7721982" y="7021627"/>
                  </a:lnTo>
                  <a:lnTo>
                    <a:pt x="7727513" y="6973609"/>
                  </a:lnTo>
                  <a:lnTo>
                    <a:pt x="7727513" y="209417"/>
                  </a:lnTo>
                  <a:lnTo>
                    <a:pt x="7721982" y="161400"/>
                  </a:lnTo>
                  <a:lnTo>
                    <a:pt x="7706227" y="117321"/>
                  </a:lnTo>
                  <a:lnTo>
                    <a:pt x="7681506" y="78437"/>
                  </a:lnTo>
                  <a:lnTo>
                    <a:pt x="7649075" y="46006"/>
                  </a:lnTo>
                  <a:lnTo>
                    <a:pt x="7610192" y="21285"/>
                  </a:lnTo>
                  <a:lnTo>
                    <a:pt x="7566113" y="5530"/>
                  </a:lnTo>
                  <a:lnTo>
                    <a:pt x="7518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88972" y="1947584"/>
            <a:ext cx="9769475" cy="7497445"/>
            <a:chOff x="1088972" y="1947584"/>
            <a:chExt cx="9769475" cy="749744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972" y="1947584"/>
              <a:ext cx="9769336" cy="749715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035" y="2062764"/>
              <a:ext cx="9455209" cy="7183027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47898" y="2458612"/>
            <a:ext cx="5947544" cy="25277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3727985" y="3453592"/>
            <a:ext cx="2687320" cy="250825"/>
          </a:xfrm>
          <a:custGeom>
            <a:avLst/>
            <a:gdLst/>
            <a:ahLst/>
            <a:cxnLst/>
            <a:rect l="l" t="t" r="r" b="b"/>
            <a:pathLst>
              <a:path w="2687319" h="250825">
                <a:moveTo>
                  <a:pt x="78777" y="58162"/>
                </a:moveTo>
                <a:lnTo>
                  <a:pt x="41719" y="58162"/>
                </a:lnTo>
                <a:lnTo>
                  <a:pt x="41719" y="200746"/>
                </a:lnTo>
                <a:lnTo>
                  <a:pt x="78777" y="200746"/>
                </a:lnTo>
                <a:lnTo>
                  <a:pt x="78777" y="58162"/>
                </a:lnTo>
                <a:close/>
              </a:path>
              <a:path w="2687319" h="250825">
                <a:moveTo>
                  <a:pt x="78777" y="23068"/>
                </a:moveTo>
                <a:lnTo>
                  <a:pt x="43928" y="23068"/>
                </a:lnTo>
                <a:lnTo>
                  <a:pt x="0" y="51045"/>
                </a:lnTo>
                <a:lnTo>
                  <a:pt x="0" y="83685"/>
                </a:lnTo>
                <a:lnTo>
                  <a:pt x="40738" y="58162"/>
                </a:lnTo>
                <a:lnTo>
                  <a:pt x="78777" y="58162"/>
                </a:lnTo>
                <a:lnTo>
                  <a:pt x="78777" y="23068"/>
                </a:lnTo>
                <a:close/>
              </a:path>
              <a:path w="2687319" h="250825">
                <a:moveTo>
                  <a:pt x="162953" y="161971"/>
                </a:moveTo>
                <a:lnTo>
                  <a:pt x="154831" y="163566"/>
                </a:lnTo>
                <a:lnTo>
                  <a:pt x="148228" y="167922"/>
                </a:lnTo>
                <a:lnTo>
                  <a:pt x="143834" y="174395"/>
                </a:lnTo>
                <a:lnTo>
                  <a:pt x="142338" y="182340"/>
                </a:lnTo>
                <a:lnTo>
                  <a:pt x="143834" y="190324"/>
                </a:lnTo>
                <a:lnTo>
                  <a:pt x="148228" y="196881"/>
                </a:lnTo>
                <a:lnTo>
                  <a:pt x="154831" y="201321"/>
                </a:lnTo>
                <a:lnTo>
                  <a:pt x="162953" y="202955"/>
                </a:lnTo>
                <a:lnTo>
                  <a:pt x="170691" y="201321"/>
                </a:lnTo>
                <a:lnTo>
                  <a:pt x="177187" y="196881"/>
                </a:lnTo>
                <a:lnTo>
                  <a:pt x="181658" y="190324"/>
                </a:lnTo>
                <a:lnTo>
                  <a:pt x="183322" y="182340"/>
                </a:lnTo>
                <a:lnTo>
                  <a:pt x="181658" y="174395"/>
                </a:lnTo>
                <a:lnTo>
                  <a:pt x="177187" y="167922"/>
                </a:lnTo>
                <a:lnTo>
                  <a:pt x="170691" y="163566"/>
                </a:lnTo>
                <a:lnTo>
                  <a:pt x="162953" y="161971"/>
                </a:lnTo>
                <a:close/>
              </a:path>
              <a:path w="2687319" h="250825">
                <a:moveTo>
                  <a:pt x="395929" y="23068"/>
                </a:moveTo>
                <a:lnTo>
                  <a:pt x="348565" y="23068"/>
                </a:lnTo>
                <a:lnTo>
                  <a:pt x="286966" y="200746"/>
                </a:lnTo>
                <a:lnTo>
                  <a:pt x="326723" y="200746"/>
                </a:lnTo>
                <a:lnTo>
                  <a:pt x="340221" y="159762"/>
                </a:lnTo>
                <a:lnTo>
                  <a:pt x="443130" y="159762"/>
                </a:lnTo>
                <a:lnTo>
                  <a:pt x="433215" y="131049"/>
                </a:lnTo>
                <a:lnTo>
                  <a:pt x="349546" y="131049"/>
                </a:lnTo>
                <a:lnTo>
                  <a:pt x="371633" y="63070"/>
                </a:lnTo>
                <a:lnTo>
                  <a:pt x="409742" y="63070"/>
                </a:lnTo>
                <a:lnTo>
                  <a:pt x="395929" y="23068"/>
                </a:lnTo>
                <a:close/>
              </a:path>
              <a:path w="2687319" h="250825">
                <a:moveTo>
                  <a:pt x="443130" y="159762"/>
                </a:moveTo>
                <a:lnTo>
                  <a:pt x="404518" y="159762"/>
                </a:lnTo>
                <a:lnTo>
                  <a:pt x="417771" y="200746"/>
                </a:lnTo>
                <a:lnTo>
                  <a:pt x="457282" y="200746"/>
                </a:lnTo>
                <a:lnTo>
                  <a:pt x="443130" y="159762"/>
                </a:lnTo>
                <a:close/>
              </a:path>
              <a:path w="2687319" h="250825">
                <a:moveTo>
                  <a:pt x="409742" y="63070"/>
                </a:moveTo>
                <a:lnTo>
                  <a:pt x="372860" y="63070"/>
                </a:lnTo>
                <a:lnTo>
                  <a:pt x="395193" y="131049"/>
                </a:lnTo>
                <a:lnTo>
                  <a:pt x="433215" y="131049"/>
                </a:lnTo>
                <a:lnTo>
                  <a:pt x="409742" y="63070"/>
                </a:lnTo>
                <a:close/>
              </a:path>
              <a:path w="2687319" h="250825">
                <a:moveTo>
                  <a:pt x="544648" y="58162"/>
                </a:moveTo>
                <a:lnTo>
                  <a:pt x="507591" y="58162"/>
                </a:lnTo>
                <a:lnTo>
                  <a:pt x="507591" y="200746"/>
                </a:lnTo>
                <a:lnTo>
                  <a:pt x="544648" y="200746"/>
                </a:lnTo>
                <a:lnTo>
                  <a:pt x="544648" y="58162"/>
                </a:lnTo>
                <a:close/>
              </a:path>
              <a:path w="2687319" h="250825">
                <a:moveTo>
                  <a:pt x="544648" y="23068"/>
                </a:moveTo>
                <a:lnTo>
                  <a:pt x="509800" y="23068"/>
                </a:lnTo>
                <a:lnTo>
                  <a:pt x="465871" y="51045"/>
                </a:lnTo>
                <a:lnTo>
                  <a:pt x="465871" y="83685"/>
                </a:lnTo>
                <a:lnTo>
                  <a:pt x="506610" y="58162"/>
                </a:lnTo>
                <a:lnTo>
                  <a:pt x="544648" y="58162"/>
                </a:lnTo>
                <a:lnTo>
                  <a:pt x="544648" y="23068"/>
                </a:lnTo>
                <a:close/>
              </a:path>
              <a:path w="2687319" h="250825">
                <a:moveTo>
                  <a:pt x="652629" y="20614"/>
                </a:moveTo>
                <a:lnTo>
                  <a:pt x="627490" y="24192"/>
                </a:lnTo>
                <a:lnTo>
                  <a:pt x="607596" y="34142"/>
                </a:lnTo>
                <a:lnTo>
                  <a:pt x="594513" y="49293"/>
                </a:lnTo>
                <a:lnTo>
                  <a:pt x="589804" y="68469"/>
                </a:lnTo>
                <a:lnTo>
                  <a:pt x="592120" y="81952"/>
                </a:lnTo>
                <a:lnTo>
                  <a:pt x="592232" y="82370"/>
                </a:lnTo>
                <a:lnTo>
                  <a:pt x="598823" y="93992"/>
                </a:lnTo>
                <a:lnTo>
                  <a:pt x="609061" y="102773"/>
                </a:lnTo>
                <a:lnTo>
                  <a:pt x="622198" y="107735"/>
                </a:lnTo>
                <a:lnTo>
                  <a:pt x="622198" y="108962"/>
                </a:lnTo>
                <a:lnTo>
                  <a:pt x="606745" y="114135"/>
                </a:lnTo>
                <a:lnTo>
                  <a:pt x="594283" y="123840"/>
                </a:lnTo>
                <a:lnTo>
                  <a:pt x="585962" y="137089"/>
                </a:lnTo>
                <a:lnTo>
                  <a:pt x="582932" y="152891"/>
                </a:lnTo>
                <a:lnTo>
                  <a:pt x="588128" y="172969"/>
                </a:lnTo>
                <a:lnTo>
                  <a:pt x="602596" y="188905"/>
                </a:lnTo>
                <a:lnTo>
                  <a:pt x="624656" y="199412"/>
                </a:lnTo>
                <a:lnTo>
                  <a:pt x="652629" y="203200"/>
                </a:lnTo>
                <a:lnTo>
                  <a:pt x="680602" y="199412"/>
                </a:lnTo>
                <a:lnTo>
                  <a:pt x="702663" y="188905"/>
                </a:lnTo>
                <a:lnTo>
                  <a:pt x="715306" y="174978"/>
                </a:lnTo>
                <a:lnTo>
                  <a:pt x="652629" y="174978"/>
                </a:lnTo>
                <a:lnTo>
                  <a:pt x="639753" y="173091"/>
                </a:lnTo>
                <a:lnTo>
                  <a:pt x="629867" y="167800"/>
                </a:lnTo>
                <a:lnTo>
                  <a:pt x="623571" y="159655"/>
                </a:lnTo>
                <a:lnTo>
                  <a:pt x="621462" y="149210"/>
                </a:lnTo>
                <a:lnTo>
                  <a:pt x="623675" y="138507"/>
                </a:lnTo>
                <a:lnTo>
                  <a:pt x="630143" y="130037"/>
                </a:lnTo>
                <a:lnTo>
                  <a:pt x="640063" y="124465"/>
                </a:lnTo>
                <a:lnTo>
                  <a:pt x="652629" y="122460"/>
                </a:lnTo>
                <a:lnTo>
                  <a:pt x="709151" y="122460"/>
                </a:lnTo>
                <a:lnTo>
                  <a:pt x="698514" y="114135"/>
                </a:lnTo>
                <a:lnTo>
                  <a:pt x="683306" y="108962"/>
                </a:lnTo>
                <a:lnTo>
                  <a:pt x="683306" y="107735"/>
                </a:lnTo>
                <a:lnTo>
                  <a:pt x="696201" y="102808"/>
                </a:lnTo>
                <a:lnTo>
                  <a:pt x="703642" y="96446"/>
                </a:lnTo>
                <a:lnTo>
                  <a:pt x="652629" y="96446"/>
                </a:lnTo>
                <a:lnTo>
                  <a:pt x="641824" y="94652"/>
                </a:lnTo>
                <a:lnTo>
                  <a:pt x="633365" y="89636"/>
                </a:lnTo>
                <a:lnTo>
                  <a:pt x="627850" y="81952"/>
                </a:lnTo>
                <a:lnTo>
                  <a:pt x="625879" y="72150"/>
                </a:lnTo>
                <a:lnTo>
                  <a:pt x="627816" y="62568"/>
                </a:lnTo>
                <a:lnTo>
                  <a:pt x="633272" y="55125"/>
                </a:lnTo>
                <a:lnTo>
                  <a:pt x="641720" y="50305"/>
                </a:lnTo>
                <a:lnTo>
                  <a:pt x="652629" y="48591"/>
                </a:lnTo>
                <a:lnTo>
                  <a:pt x="710240" y="48591"/>
                </a:lnTo>
                <a:lnTo>
                  <a:pt x="697693" y="34142"/>
                </a:lnTo>
                <a:lnTo>
                  <a:pt x="677772" y="24192"/>
                </a:lnTo>
                <a:lnTo>
                  <a:pt x="652629" y="20614"/>
                </a:lnTo>
                <a:close/>
              </a:path>
              <a:path w="2687319" h="250825">
                <a:moveTo>
                  <a:pt x="709151" y="122460"/>
                </a:moveTo>
                <a:lnTo>
                  <a:pt x="652629" y="122460"/>
                </a:lnTo>
                <a:lnTo>
                  <a:pt x="665161" y="124465"/>
                </a:lnTo>
                <a:lnTo>
                  <a:pt x="675023" y="130037"/>
                </a:lnTo>
                <a:lnTo>
                  <a:pt x="681480" y="138507"/>
                </a:lnTo>
                <a:lnTo>
                  <a:pt x="683797" y="149210"/>
                </a:lnTo>
                <a:lnTo>
                  <a:pt x="681550" y="159655"/>
                </a:lnTo>
                <a:lnTo>
                  <a:pt x="675207" y="167800"/>
                </a:lnTo>
                <a:lnTo>
                  <a:pt x="665368" y="173091"/>
                </a:lnTo>
                <a:lnTo>
                  <a:pt x="652629" y="174978"/>
                </a:lnTo>
                <a:lnTo>
                  <a:pt x="715306" y="174978"/>
                </a:lnTo>
                <a:lnTo>
                  <a:pt x="717130" y="172969"/>
                </a:lnTo>
                <a:lnTo>
                  <a:pt x="722326" y="152891"/>
                </a:lnTo>
                <a:lnTo>
                  <a:pt x="719266" y="137089"/>
                </a:lnTo>
                <a:lnTo>
                  <a:pt x="710915" y="123840"/>
                </a:lnTo>
                <a:lnTo>
                  <a:pt x="709151" y="122460"/>
                </a:lnTo>
                <a:close/>
              </a:path>
              <a:path w="2687319" h="250825">
                <a:moveTo>
                  <a:pt x="710240" y="48591"/>
                </a:moveTo>
                <a:lnTo>
                  <a:pt x="652629" y="48591"/>
                </a:lnTo>
                <a:lnTo>
                  <a:pt x="663577" y="50340"/>
                </a:lnTo>
                <a:lnTo>
                  <a:pt x="672109" y="55217"/>
                </a:lnTo>
                <a:lnTo>
                  <a:pt x="677650" y="62671"/>
                </a:lnTo>
                <a:lnTo>
                  <a:pt x="679625" y="72150"/>
                </a:lnTo>
                <a:lnTo>
                  <a:pt x="677615" y="81952"/>
                </a:lnTo>
                <a:lnTo>
                  <a:pt x="672017" y="89636"/>
                </a:lnTo>
                <a:lnTo>
                  <a:pt x="663473" y="94652"/>
                </a:lnTo>
                <a:lnTo>
                  <a:pt x="652629" y="96446"/>
                </a:lnTo>
                <a:lnTo>
                  <a:pt x="703642" y="96446"/>
                </a:lnTo>
                <a:lnTo>
                  <a:pt x="706405" y="94084"/>
                </a:lnTo>
                <a:lnTo>
                  <a:pt x="713158" y="82370"/>
                </a:lnTo>
                <a:lnTo>
                  <a:pt x="715700" y="68469"/>
                </a:lnTo>
                <a:lnTo>
                  <a:pt x="710849" y="49293"/>
                </a:lnTo>
                <a:lnTo>
                  <a:pt x="710240" y="48591"/>
                </a:lnTo>
                <a:close/>
              </a:path>
              <a:path w="2687319" h="250825">
                <a:moveTo>
                  <a:pt x="849204" y="200746"/>
                </a:moveTo>
                <a:lnTo>
                  <a:pt x="732633" y="200746"/>
                </a:lnTo>
                <a:lnTo>
                  <a:pt x="732633" y="228477"/>
                </a:lnTo>
                <a:lnTo>
                  <a:pt x="849204" y="228477"/>
                </a:lnTo>
                <a:lnTo>
                  <a:pt x="849204" y="200746"/>
                </a:lnTo>
                <a:close/>
              </a:path>
              <a:path w="2687319" h="250825">
                <a:moveTo>
                  <a:pt x="980929" y="50063"/>
                </a:moveTo>
                <a:lnTo>
                  <a:pt x="923073" y="50063"/>
                </a:lnTo>
                <a:lnTo>
                  <a:pt x="934316" y="51843"/>
                </a:lnTo>
                <a:lnTo>
                  <a:pt x="943258" y="56935"/>
                </a:lnTo>
                <a:lnTo>
                  <a:pt x="949163" y="64972"/>
                </a:lnTo>
                <a:lnTo>
                  <a:pt x="951295" y="75586"/>
                </a:lnTo>
                <a:lnTo>
                  <a:pt x="949654" y="85456"/>
                </a:lnTo>
                <a:lnTo>
                  <a:pt x="944792" y="94728"/>
                </a:lnTo>
                <a:lnTo>
                  <a:pt x="936800" y="104368"/>
                </a:lnTo>
                <a:lnTo>
                  <a:pt x="925772" y="115343"/>
                </a:lnTo>
                <a:lnTo>
                  <a:pt x="861965" y="173996"/>
                </a:lnTo>
                <a:lnTo>
                  <a:pt x="862211" y="200746"/>
                </a:lnTo>
                <a:lnTo>
                  <a:pt x="989334" y="200746"/>
                </a:lnTo>
                <a:lnTo>
                  <a:pt x="989334" y="170315"/>
                </a:lnTo>
                <a:lnTo>
                  <a:pt x="913502" y="170315"/>
                </a:lnTo>
                <a:lnTo>
                  <a:pt x="913502" y="169333"/>
                </a:lnTo>
                <a:lnTo>
                  <a:pt x="963171" y="120999"/>
                </a:lnTo>
                <a:lnTo>
                  <a:pt x="977401" y="103226"/>
                </a:lnTo>
                <a:lnTo>
                  <a:pt x="984774" y="87891"/>
                </a:lnTo>
                <a:lnTo>
                  <a:pt x="986880" y="73132"/>
                </a:lnTo>
                <a:lnTo>
                  <a:pt x="982356" y="51977"/>
                </a:lnTo>
                <a:lnTo>
                  <a:pt x="982306" y="51843"/>
                </a:lnTo>
                <a:lnTo>
                  <a:pt x="980929" y="50063"/>
                </a:lnTo>
                <a:close/>
              </a:path>
              <a:path w="2687319" h="250825">
                <a:moveTo>
                  <a:pt x="923563" y="20614"/>
                </a:moveTo>
                <a:lnTo>
                  <a:pt x="897834" y="24610"/>
                </a:lnTo>
                <a:lnTo>
                  <a:pt x="877856" y="36014"/>
                </a:lnTo>
                <a:lnTo>
                  <a:pt x="864964" y="53952"/>
                </a:lnTo>
                <a:lnTo>
                  <a:pt x="860493" y="77549"/>
                </a:lnTo>
                <a:lnTo>
                  <a:pt x="895587" y="77549"/>
                </a:lnTo>
                <a:lnTo>
                  <a:pt x="897535" y="66111"/>
                </a:lnTo>
                <a:lnTo>
                  <a:pt x="903072" y="57456"/>
                </a:lnTo>
                <a:lnTo>
                  <a:pt x="911738" y="51977"/>
                </a:lnTo>
                <a:lnTo>
                  <a:pt x="923073" y="50063"/>
                </a:lnTo>
                <a:lnTo>
                  <a:pt x="980929" y="50063"/>
                </a:lnTo>
                <a:lnTo>
                  <a:pt x="969486" y="35277"/>
                </a:lnTo>
                <a:lnTo>
                  <a:pt x="949504" y="24472"/>
                </a:lnTo>
                <a:lnTo>
                  <a:pt x="923563" y="20614"/>
                </a:lnTo>
                <a:close/>
              </a:path>
              <a:path w="2687319" h="250825">
                <a:moveTo>
                  <a:pt x="1074737" y="13252"/>
                </a:moveTo>
                <a:lnTo>
                  <a:pt x="1050242" y="17282"/>
                </a:lnTo>
                <a:lnTo>
                  <a:pt x="1030808" y="28559"/>
                </a:lnTo>
                <a:lnTo>
                  <a:pt x="1018001" y="45865"/>
                </a:lnTo>
                <a:lnTo>
                  <a:pt x="1013384" y="67978"/>
                </a:lnTo>
                <a:lnTo>
                  <a:pt x="1016745" y="87067"/>
                </a:lnTo>
                <a:lnTo>
                  <a:pt x="1026191" y="102796"/>
                </a:lnTo>
                <a:lnTo>
                  <a:pt x="1040768" y="114430"/>
                </a:lnTo>
                <a:lnTo>
                  <a:pt x="1059521" y="121233"/>
                </a:lnTo>
                <a:lnTo>
                  <a:pt x="1059521" y="152645"/>
                </a:lnTo>
                <a:lnTo>
                  <a:pt x="1005531" y="153136"/>
                </a:lnTo>
                <a:lnTo>
                  <a:pt x="1009703" y="178414"/>
                </a:lnTo>
                <a:lnTo>
                  <a:pt x="1040283" y="178559"/>
                </a:lnTo>
                <a:lnTo>
                  <a:pt x="1073970" y="177739"/>
                </a:lnTo>
                <a:lnTo>
                  <a:pt x="1109267" y="175170"/>
                </a:lnTo>
                <a:lnTo>
                  <a:pt x="1144679" y="170070"/>
                </a:lnTo>
                <a:lnTo>
                  <a:pt x="1142893" y="151418"/>
                </a:lnTo>
                <a:lnTo>
                  <a:pt x="1090689" y="151418"/>
                </a:lnTo>
                <a:lnTo>
                  <a:pt x="1090689" y="120987"/>
                </a:lnTo>
                <a:lnTo>
                  <a:pt x="1108878" y="114068"/>
                </a:lnTo>
                <a:lnTo>
                  <a:pt x="1123190" y="102443"/>
                </a:lnTo>
                <a:lnTo>
                  <a:pt x="1126956" y="96201"/>
                </a:lnTo>
                <a:lnTo>
                  <a:pt x="1074737" y="96201"/>
                </a:lnTo>
                <a:lnTo>
                  <a:pt x="1062455" y="94276"/>
                </a:lnTo>
                <a:lnTo>
                  <a:pt x="1052681" y="88716"/>
                </a:lnTo>
                <a:lnTo>
                  <a:pt x="1046265" y="79843"/>
                </a:lnTo>
                <a:lnTo>
                  <a:pt x="1044060" y="67978"/>
                </a:lnTo>
                <a:lnTo>
                  <a:pt x="1046265" y="56011"/>
                </a:lnTo>
                <a:lnTo>
                  <a:pt x="1052681" y="47149"/>
                </a:lnTo>
                <a:lnTo>
                  <a:pt x="1062455" y="41647"/>
                </a:lnTo>
                <a:lnTo>
                  <a:pt x="1074737" y="39756"/>
                </a:lnTo>
                <a:lnTo>
                  <a:pt x="1126633" y="39756"/>
                </a:lnTo>
                <a:lnTo>
                  <a:pt x="1118205" y="28559"/>
                </a:lnTo>
                <a:lnTo>
                  <a:pt x="1098783" y="17282"/>
                </a:lnTo>
                <a:lnTo>
                  <a:pt x="1074737" y="13252"/>
                </a:lnTo>
                <a:close/>
              </a:path>
              <a:path w="2687319" h="250825">
                <a:moveTo>
                  <a:pt x="1142470" y="147001"/>
                </a:moveTo>
                <a:lnTo>
                  <a:pt x="1129876" y="148519"/>
                </a:lnTo>
                <a:lnTo>
                  <a:pt x="1116994" y="149762"/>
                </a:lnTo>
                <a:lnTo>
                  <a:pt x="1103904" y="150728"/>
                </a:lnTo>
                <a:lnTo>
                  <a:pt x="1090689" y="151418"/>
                </a:lnTo>
                <a:lnTo>
                  <a:pt x="1142893" y="151418"/>
                </a:lnTo>
                <a:lnTo>
                  <a:pt x="1142470" y="147001"/>
                </a:lnTo>
                <a:close/>
              </a:path>
              <a:path w="2687319" h="250825">
                <a:moveTo>
                  <a:pt x="1126633" y="39756"/>
                </a:moveTo>
                <a:lnTo>
                  <a:pt x="1074737" y="39756"/>
                </a:lnTo>
                <a:lnTo>
                  <a:pt x="1086739" y="41647"/>
                </a:lnTo>
                <a:lnTo>
                  <a:pt x="1096394" y="47149"/>
                </a:lnTo>
                <a:lnTo>
                  <a:pt x="1102829" y="56011"/>
                </a:lnTo>
                <a:lnTo>
                  <a:pt x="1105168" y="67978"/>
                </a:lnTo>
                <a:lnTo>
                  <a:pt x="1102829" y="79843"/>
                </a:lnTo>
                <a:lnTo>
                  <a:pt x="1096394" y="88716"/>
                </a:lnTo>
                <a:lnTo>
                  <a:pt x="1086739" y="94276"/>
                </a:lnTo>
                <a:lnTo>
                  <a:pt x="1074737" y="96201"/>
                </a:lnTo>
                <a:lnTo>
                  <a:pt x="1126956" y="96201"/>
                </a:lnTo>
                <a:lnTo>
                  <a:pt x="1132602" y="86839"/>
                </a:lnTo>
                <a:lnTo>
                  <a:pt x="1136090" y="67978"/>
                </a:lnTo>
                <a:lnTo>
                  <a:pt x="1131231" y="45865"/>
                </a:lnTo>
                <a:lnTo>
                  <a:pt x="1126633" y="39756"/>
                </a:lnTo>
                <a:close/>
              </a:path>
              <a:path w="2687319" h="250825">
                <a:moveTo>
                  <a:pt x="1185663" y="0"/>
                </a:moveTo>
                <a:lnTo>
                  <a:pt x="1154250" y="0"/>
                </a:lnTo>
                <a:lnTo>
                  <a:pt x="1154250" y="223324"/>
                </a:lnTo>
                <a:lnTo>
                  <a:pt x="1185663" y="223324"/>
                </a:lnTo>
                <a:lnTo>
                  <a:pt x="1185663" y="113870"/>
                </a:lnTo>
                <a:lnTo>
                  <a:pt x="1216094" y="113870"/>
                </a:lnTo>
                <a:lnTo>
                  <a:pt x="1216094" y="87611"/>
                </a:lnTo>
                <a:lnTo>
                  <a:pt x="1185663" y="87611"/>
                </a:lnTo>
                <a:lnTo>
                  <a:pt x="1185663" y="0"/>
                </a:lnTo>
                <a:close/>
              </a:path>
              <a:path w="2687319" h="250825">
                <a:moveTo>
                  <a:pt x="1362359" y="23068"/>
                </a:moveTo>
                <a:lnTo>
                  <a:pt x="1291681" y="23068"/>
                </a:lnTo>
                <a:lnTo>
                  <a:pt x="1291681" y="200746"/>
                </a:lnTo>
                <a:lnTo>
                  <a:pt x="1367022" y="200746"/>
                </a:lnTo>
                <a:lnTo>
                  <a:pt x="1393588" y="197046"/>
                </a:lnTo>
                <a:lnTo>
                  <a:pt x="1412791" y="186788"/>
                </a:lnTo>
                <a:lnTo>
                  <a:pt x="1424448" y="171239"/>
                </a:lnTo>
                <a:lnTo>
                  <a:pt x="1424633" y="170315"/>
                </a:lnTo>
                <a:lnTo>
                  <a:pt x="1328492" y="170315"/>
                </a:lnTo>
                <a:lnTo>
                  <a:pt x="1328492" y="122705"/>
                </a:lnTo>
                <a:lnTo>
                  <a:pt x="1417786" y="122705"/>
                </a:lnTo>
                <a:lnTo>
                  <a:pt x="1416411" y="120589"/>
                </a:lnTo>
                <a:lnTo>
                  <a:pt x="1403941" y="111942"/>
                </a:lnTo>
                <a:lnTo>
                  <a:pt x="1389354" y="108471"/>
                </a:lnTo>
                <a:lnTo>
                  <a:pt x="1389354" y="106753"/>
                </a:lnTo>
                <a:lnTo>
                  <a:pt x="1402104" y="101983"/>
                </a:lnTo>
                <a:lnTo>
                  <a:pt x="1407864" y="97428"/>
                </a:lnTo>
                <a:lnTo>
                  <a:pt x="1328492" y="97428"/>
                </a:lnTo>
                <a:lnTo>
                  <a:pt x="1328492" y="53008"/>
                </a:lnTo>
                <a:lnTo>
                  <a:pt x="1418118" y="53008"/>
                </a:lnTo>
                <a:lnTo>
                  <a:pt x="1417577" y="50297"/>
                </a:lnTo>
                <a:lnTo>
                  <a:pt x="1406533" y="35860"/>
                </a:lnTo>
                <a:lnTo>
                  <a:pt x="1388127" y="26439"/>
                </a:lnTo>
                <a:lnTo>
                  <a:pt x="1362359" y="23068"/>
                </a:lnTo>
                <a:close/>
              </a:path>
              <a:path w="2687319" h="250825">
                <a:moveTo>
                  <a:pt x="1417786" y="122705"/>
                </a:moveTo>
                <a:lnTo>
                  <a:pt x="1360641" y="122705"/>
                </a:lnTo>
                <a:lnTo>
                  <a:pt x="1372904" y="124588"/>
                </a:lnTo>
                <a:lnTo>
                  <a:pt x="1382176" y="129853"/>
                </a:lnTo>
                <a:lnTo>
                  <a:pt x="1388043" y="137925"/>
                </a:lnTo>
                <a:lnTo>
                  <a:pt x="1390090" y="148228"/>
                </a:lnTo>
                <a:lnTo>
                  <a:pt x="1388338" y="157270"/>
                </a:lnTo>
                <a:lnTo>
                  <a:pt x="1382882" y="164241"/>
                </a:lnTo>
                <a:lnTo>
                  <a:pt x="1373422" y="168727"/>
                </a:lnTo>
                <a:lnTo>
                  <a:pt x="1359659" y="170315"/>
                </a:lnTo>
                <a:lnTo>
                  <a:pt x="1424633" y="170315"/>
                </a:lnTo>
                <a:lnTo>
                  <a:pt x="1428375" y="151664"/>
                </a:lnTo>
                <a:lnTo>
                  <a:pt x="1425108" y="133975"/>
                </a:lnTo>
                <a:lnTo>
                  <a:pt x="1417786" y="122705"/>
                </a:lnTo>
                <a:close/>
              </a:path>
              <a:path w="2687319" h="250825">
                <a:moveTo>
                  <a:pt x="1418118" y="53008"/>
                </a:moveTo>
                <a:lnTo>
                  <a:pt x="1357696" y="53008"/>
                </a:lnTo>
                <a:lnTo>
                  <a:pt x="1368943" y="54588"/>
                </a:lnTo>
                <a:lnTo>
                  <a:pt x="1377176" y="59021"/>
                </a:lnTo>
                <a:lnTo>
                  <a:pt x="1382233" y="65846"/>
                </a:lnTo>
                <a:lnTo>
                  <a:pt x="1383955" y="74605"/>
                </a:lnTo>
                <a:lnTo>
                  <a:pt x="1381911" y="84176"/>
                </a:lnTo>
                <a:lnTo>
                  <a:pt x="1376255" y="91354"/>
                </a:lnTo>
                <a:lnTo>
                  <a:pt x="1367701" y="95863"/>
                </a:lnTo>
                <a:lnTo>
                  <a:pt x="1356960" y="97428"/>
                </a:lnTo>
                <a:lnTo>
                  <a:pt x="1407864" y="97428"/>
                </a:lnTo>
                <a:lnTo>
                  <a:pt x="1412208" y="93992"/>
                </a:lnTo>
                <a:lnTo>
                  <a:pt x="1418861" y="82872"/>
                </a:lnTo>
                <a:lnTo>
                  <a:pt x="1421258" y="68715"/>
                </a:lnTo>
                <a:lnTo>
                  <a:pt x="1418118" y="53008"/>
                </a:lnTo>
                <a:close/>
              </a:path>
              <a:path w="2687319" h="250825">
                <a:moveTo>
                  <a:pt x="1527275" y="58162"/>
                </a:moveTo>
                <a:lnTo>
                  <a:pt x="1490218" y="58162"/>
                </a:lnTo>
                <a:lnTo>
                  <a:pt x="1490218" y="200746"/>
                </a:lnTo>
                <a:lnTo>
                  <a:pt x="1527275" y="200746"/>
                </a:lnTo>
                <a:lnTo>
                  <a:pt x="1527275" y="58162"/>
                </a:lnTo>
                <a:close/>
              </a:path>
              <a:path w="2687319" h="250825">
                <a:moveTo>
                  <a:pt x="1527275" y="23068"/>
                </a:moveTo>
                <a:lnTo>
                  <a:pt x="1492427" y="23068"/>
                </a:lnTo>
                <a:lnTo>
                  <a:pt x="1448498" y="51045"/>
                </a:lnTo>
                <a:lnTo>
                  <a:pt x="1448498" y="83685"/>
                </a:lnTo>
                <a:lnTo>
                  <a:pt x="1489237" y="58162"/>
                </a:lnTo>
                <a:lnTo>
                  <a:pt x="1527275" y="58162"/>
                </a:lnTo>
                <a:lnTo>
                  <a:pt x="1527275" y="23068"/>
                </a:lnTo>
                <a:close/>
              </a:path>
              <a:path w="2687319" h="250825">
                <a:moveTo>
                  <a:pt x="1687223" y="50063"/>
                </a:moveTo>
                <a:lnTo>
                  <a:pt x="1629367" y="50063"/>
                </a:lnTo>
                <a:lnTo>
                  <a:pt x="1640609" y="51843"/>
                </a:lnTo>
                <a:lnTo>
                  <a:pt x="1649552" y="56935"/>
                </a:lnTo>
                <a:lnTo>
                  <a:pt x="1655457" y="64972"/>
                </a:lnTo>
                <a:lnTo>
                  <a:pt x="1657589" y="75586"/>
                </a:lnTo>
                <a:lnTo>
                  <a:pt x="1655948" y="85456"/>
                </a:lnTo>
                <a:lnTo>
                  <a:pt x="1651086" y="94728"/>
                </a:lnTo>
                <a:lnTo>
                  <a:pt x="1643094" y="104368"/>
                </a:lnTo>
                <a:lnTo>
                  <a:pt x="1632066" y="115343"/>
                </a:lnTo>
                <a:lnTo>
                  <a:pt x="1568259" y="173996"/>
                </a:lnTo>
                <a:lnTo>
                  <a:pt x="1568505" y="200746"/>
                </a:lnTo>
                <a:lnTo>
                  <a:pt x="1695628" y="200746"/>
                </a:lnTo>
                <a:lnTo>
                  <a:pt x="1695628" y="170315"/>
                </a:lnTo>
                <a:lnTo>
                  <a:pt x="1619796" y="170315"/>
                </a:lnTo>
                <a:lnTo>
                  <a:pt x="1619796" y="169333"/>
                </a:lnTo>
                <a:lnTo>
                  <a:pt x="1669465" y="120999"/>
                </a:lnTo>
                <a:lnTo>
                  <a:pt x="1683695" y="103226"/>
                </a:lnTo>
                <a:lnTo>
                  <a:pt x="1691068" y="87891"/>
                </a:lnTo>
                <a:lnTo>
                  <a:pt x="1693174" y="73132"/>
                </a:lnTo>
                <a:lnTo>
                  <a:pt x="1688650" y="51977"/>
                </a:lnTo>
                <a:lnTo>
                  <a:pt x="1688600" y="51843"/>
                </a:lnTo>
                <a:lnTo>
                  <a:pt x="1687223" y="50063"/>
                </a:lnTo>
                <a:close/>
              </a:path>
              <a:path w="2687319" h="250825">
                <a:moveTo>
                  <a:pt x="1629857" y="20614"/>
                </a:moveTo>
                <a:lnTo>
                  <a:pt x="1604128" y="24610"/>
                </a:lnTo>
                <a:lnTo>
                  <a:pt x="1584150" y="36014"/>
                </a:lnTo>
                <a:lnTo>
                  <a:pt x="1571258" y="53952"/>
                </a:lnTo>
                <a:lnTo>
                  <a:pt x="1566787" y="77549"/>
                </a:lnTo>
                <a:lnTo>
                  <a:pt x="1601881" y="77549"/>
                </a:lnTo>
                <a:lnTo>
                  <a:pt x="1603828" y="66111"/>
                </a:lnTo>
                <a:lnTo>
                  <a:pt x="1609366" y="57456"/>
                </a:lnTo>
                <a:lnTo>
                  <a:pt x="1618032" y="51977"/>
                </a:lnTo>
                <a:lnTo>
                  <a:pt x="1629367" y="50063"/>
                </a:lnTo>
                <a:lnTo>
                  <a:pt x="1687223" y="50063"/>
                </a:lnTo>
                <a:lnTo>
                  <a:pt x="1675780" y="35277"/>
                </a:lnTo>
                <a:lnTo>
                  <a:pt x="1655798" y="24472"/>
                </a:lnTo>
                <a:lnTo>
                  <a:pt x="1629857" y="20614"/>
                </a:lnTo>
                <a:close/>
              </a:path>
              <a:path w="2687319" h="250825">
                <a:moveTo>
                  <a:pt x="1823487" y="200746"/>
                </a:moveTo>
                <a:lnTo>
                  <a:pt x="1706917" y="200746"/>
                </a:lnTo>
                <a:lnTo>
                  <a:pt x="1706917" y="228477"/>
                </a:lnTo>
                <a:lnTo>
                  <a:pt x="1823487" y="228477"/>
                </a:lnTo>
                <a:lnTo>
                  <a:pt x="1823487" y="200746"/>
                </a:lnTo>
                <a:close/>
              </a:path>
              <a:path w="2687319" h="250825">
                <a:moveTo>
                  <a:pt x="1886558" y="58162"/>
                </a:moveTo>
                <a:lnTo>
                  <a:pt x="1849501" y="58162"/>
                </a:lnTo>
                <a:lnTo>
                  <a:pt x="1849501" y="200746"/>
                </a:lnTo>
                <a:lnTo>
                  <a:pt x="1886558" y="200746"/>
                </a:lnTo>
                <a:lnTo>
                  <a:pt x="1886558" y="58162"/>
                </a:lnTo>
                <a:close/>
              </a:path>
              <a:path w="2687319" h="250825">
                <a:moveTo>
                  <a:pt x="1886558" y="23068"/>
                </a:moveTo>
                <a:lnTo>
                  <a:pt x="1851709" y="23068"/>
                </a:lnTo>
                <a:lnTo>
                  <a:pt x="1807781" y="51045"/>
                </a:lnTo>
                <a:lnTo>
                  <a:pt x="1807781" y="83685"/>
                </a:lnTo>
                <a:lnTo>
                  <a:pt x="1848519" y="58162"/>
                </a:lnTo>
                <a:lnTo>
                  <a:pt x="1886558" y="58162"/>
                </a:lnTo>
                <a:lnTo>
                  <a:pt x="1886558" y="23068"/>
                </a:lnTo>
                <a:close/>
              </a:path>
              <a:path w="2687319" h="250825">
                <a:moveTo>
                  <a:pt x="2063745" y="15460"/>
                </a:moveTo>
                <a:lnTo>
                  <a:pt x="2029142" y="15460"/>
                </a:lnTo>
                <a:lnTo>
                  <a:pt x="2013297" y="41317"/>
                </a:lnTo>
                <a:lnTo>
                  <a:pt x="2001410" y="69359"/>
                </a:lnTo>
                <a:lnTo>
                  <a:pt x="1993941" y="99840"/>
                </a:lnTo>
                <a:lnTo>
                  <a:pt x="1991348" y="133012"/>
                </a:lnTo>
                <a:lnTo>
                  <a:pt x="1993941" y="166224"/>
                </a:lnTo>
                <a:lnTo>
                  <a:pt x="2001410" y="196789"/>
                </a:lnTo>
                <a:lnTo>
                  <a:pt x="2013297" y="224915"/>
                </a:lnTo>
                <a:lnTo>
                  <a:pt x="2029142" y="250810"/>
                </a:lnTo>
                <a:lnTo>
                  <a:pt x="2063745" y="250810"/>
                </a:lnTo>
                <a:lnTo>
                  <a:pt x="2051194" y="228263"/>
                </a:lnTo>
                <a:lnTo>
                  <a:pt x="2040093" y="199274"/>
                </a:lnTo>
                <a:lnTo>
                  <a:pt x="2032167" y="166603"/>
                </a:lnTo>
                <a:lnTo>
                  <a:pt x="2029142" y="133012"/>
                </a:lnTo>
                <a:lnTo>
                  <a:pt x="2032167" y="99564"/>
                </a:lnTo>
                <a:lnTo>
                  <a:pt x="2040093" y="66966"/>
                </a:lnTo>
                <a:lnTo>
                  <a:pt x="2051194" y="38004"/>
                </a:lnTo>
                <a:lnTo>
                  <a:pt x="2063745" y="15460"/>
                </a:lnTo>
                <a:close/>
              </a:path>
              <a:path w="2687319" h="250825">
                <a:moveTo>
                  <a:pt x="2152584" y="20614"/>
                </a:moveTo>
                <a:lnTo>
                  <a:pt x="2122686" y="26699"/>
                </a:lnTo>
                <a:lnTo>
                  <a:pt x="2100219" y="44450"/>
                </a:lnTo>
                <a:lnTo>
                  <a:pt x="2086081" y="73105"/>
                </a:lnTo>
                <a:lnTo>
                  <a:pt x="2081169" y="111907"/>
                </a:lnTo>
                <a:lnTo>
                  <a:pt x="2086081" y="150709"/>
                </a:lnTo>
                <a:lnTo>
                  <a:pt x="2100219" y="179365"/>
                </a:lnTo>
                <a:lnTo>
                  <a:pt x="2122686" y="197115"/>
                </a:lnTo>
                <a:lnTo>
                  <a:pt x="2152584" y="203200"/>
                </a:lnTo>
                <a:lnTo>
                  <a:pt x="2182482" y="197149"/>
                </a:lnTo>
                <a:lnTo>
                  <a:pt x="2204948" y="179457"/>
                </a:lnTo>
                <a:lnTo>
                  <a:pt x="2208249" y="172769"/>
                </a:lnTo>
                <a:lnTo>
                  <a:pt x="2152584" y="172769"/>
                </a:lnTo>
                <a:lnTo>
                  <a:pt x="2138599" y="169023"/>
                </a:lnTo>
                <a:lnTo>
                  <a:pt x="2127950" y="157707"/>
                </a:lnTo>
                <a:lnTo>
                  <a:pt x="2121213" y="138707"/>
                </a:lnTo>
                <a:lnTo>
                  <a:pt x="2118962" y="111907"/>
                </a:lnTo>
                <a:lnTo>
                  <a:pt x="2121317" y="85276"/>
                </a:lnTo>
                <a:lnTo>
                  <a:pt x="2128043" y="66169"/>
                </a:lnTo>
                <a:lnTo>
                  <a:pt x="2138634" y="54653"/>
                </a:lnTo>
                <a:lnTo>
                  <a:pt x="2152584" y="50800"/>
                </a:lnTo>
                <a:lnTo>
                  <a:pt x="2208035" y="50800"/>
                </a:lnTo>
                <a:lnTo>
                  <a:pt x="2204948" y="44542"/>
                </a:lnTo>
                <a:lnTo>
                  <a:pt x="2182482" y="26734"/>
                </a:lnTo>
                <a:lnTo>
                  <a:pt x="2152584" y="20614"/>
                </a:lnTo>
                <a:close/>
              </a:path>
              <a:path w="2687319" h="250825">
                <a:moveTo>
                  <a:pt x="2208035" y="50800"/>
                </a:moveTo>
                <a:lnTo>
                  <a:pt x="2152584" y="50800"/>
                </a:lnTo>
                <a:lnTo>
                  <a:pt x="2166534" y="54653"/>
                </a:lnTo>
                <a:lnTo>
                  <a:pt x="2177125" y="66169"/>
                </a:lnTo>
                <a:lnTo>
                  <a:pt x="2183851" y="85276"/>
                </a:lnTo>
                <a:lnTo>
                  <a:pt x="2186205" y="111907"/>
                </a:lnTo>
                <a:lnTo>
                  <a:pt x="2183954" y="138707"/>
                </a:lnTo>
                <a:lnTo>
                  <a:pt x="2177217" y="157707"/>
                </a:lnTo>
                <a:lnTo>
                  <a:pt x="2166568" y="169023"/>
                </a:lnTo>
                <a:lnTo>
                  <a:pt x="2152584" y="172769"/>
                </a:lnTo>
                <a:lnTo>
                  <a:pt x="2208249" y="172769"/>
                </a:lnTo>
                <a:lnTo>
                  <a:pt x="2219086" y="150812"/>
                </a:lnTo>
                <a:lnTo>
                  <a:pt x="2223998" y="111907"/>
                </a:lnTo>
                <a:lnTo>
                  <a:pt x="2219086" y="73209"/>
                </a:lnTo>
                <a:lnTo>
                  <a:pt x="2208035" y="50800"/>
                </a:lnTo>
                <a:close/>
              </a:path>
              <a:path w="2687319" h="250825">
                <a:moveTo>
                  <a:pt x="2263755" y="161971"/>
                </a:moveTo>
                <a:lnTo>
                  <a:pt x="2255633" y="163566"/>
                </a:lnTo>
                <a:lnTo>
                  <a:pt x="2249030" y="167922"/>
                </a:lnTo>
                <a:lnTo>
                  <a:pt x="2244636" y="174395"/>
                </a:lnTo>
                <a:lnTo>
                  <a:pt x="2243140" y="182340"/>
                </a:lnTo>
                <a:lnTo>
                  <a:pt x="2244636" y="190324"/>
                </a:lnTo>
                <a:lnTo>
                  <a:pt x="2249030" y="196881"/>
                </a:lnTo>
                <a:lnTo>
                  <a:pt x="2255633" y="201321"/>
                </a:lnTo>
                <a:lnTo>
                  <a:pt x="2263755" y="202955"/>
                </a:lnTo>
                <a:lnTo>
                  <a:pt x="2271493" y="201321"/>
                </a:lnTo>
                <a:lnTo>
                  <a:pt x="2277989" y="196881"/>
                </a:lnTo>
                <a:lnTo>
                  <a:pt x="2282460" y="190324"/>
                </a:lnTo>
                <a:lnTo>
                  <a:pt x="2284124" y="182340"/>
                </a:lnTo>
                <a:lnTo>
                  <a:pt x="2282460" y="174395"/>
                </a:lnTo>
                <a:lnTo>
                  <a:pt x="2277989" y="167922"/>
                </a:lnTo>
                <a:lnTo>
                  <a:pt x="2271493" y="163566"/>
                </a:lnTo>
                <a:lnTo>
                  <a:pt x="2263755" y="161971"/>
                </a:lnTo>
                <a:close/>
              </a:path>
              <a:path w="2687319" h="250825">
                <a:moveTo>
                  <a:pt x="2431616" y="169333"/>
                </a:moveTo>
                <a:lnTo>
                  <a:pt x="2396523" y="169333"/>
                </a:lnTo>
                <a:lnTo>
                  <a:pt x="2396523" y="200746"/>
                </a:lnTo>
                <a:lnTo>
                  <a:pt x="2431616" y="200746"/>
                </a:lnTo>
                <a:lnTo>
                  <a:pt x="2431616" y="169333"/>
                </a:lnTo>
                <a:close/>
              </a:path>
              <a:path w="2687319" h="250825">
                <a:moveTo>
                  <a:pt x="2431616" y="23068"/>
                </a:moveTo>
                <a:lnTo>
                  <a:pt x="2385234" y="23068"/>
                </a:lnTo>
                <a:lnTo>
                  <a:pt x="2310138" y="140129"/>
                </a:lnTo>
                <a:lnTo>
                  <a:pt x="2310138" y="169333"/>
                </a:lnTo>
                <a:lnTo>
                  <a:pt x="2454194" y="169333"/>
                </a:lnTo>
                <a:lnTo>
                  <a:pt x="2454194" y="139639"/>
                </a:lnTo>
                <a:lnTo>
                  <a:pt x="2347440" y="139639"/>
                </a:lnTo>
                <a:lnTo>
                  <a:pt x="2347440" y="138166"/>
                </a:lnTo>
                <a:lnTo>
                  <a:pt x="2395295" y="63561"/>
                </a:lnTo>
                <a:lnTo>
                  <a:pt x="2431616" y="63561"/>
                </a:lnTo>
                <a:lnTo>
                  <a:pt x="2431616" y="23068"/>
                </a:lnTo>
                <a:close/>
              </a:path>
              <a:path w="2687319" h="250825">
                <a:moveTo>
                  <a:pt x="2431616" y="63561"/>
                </a:moveTo>
                <a:lnTo>
                  <a:pt x="2397013" y="63561"/>
                </a:lnTo>
                <a:lnTo>
                  <a:pt x="2397013" y="139639"/>
                </a:lnTo>
                <a:lnTo>
                  <a:pt x="2431616" y="139639"/>
                </a:lnTo>
                <a:lnTo>
                  <a:pt x="2431616" y="63561"/>
                </a:lnTo>
                <a:close/>
              </a:path>
              <a:path w="2687319" h="250825">
                <a:moveTo>
                  <a:pt x="2598251" y="23068"/>
                </a:moveTo>
                <a:lnTo>
                  <a:pt x="2472845" y="23068"/>
                </a:lnTo>
                <a:lnTo>
                  <a:pt x="2472845" y="53254"/>
                </a:lnTo>
                <a:lnTo>
                  <a:pt x="2559967" y="53254"/>
                </a:lnTo>
                <a:lnTo>
                  <a:pt x="2559967" y="54481"/>
                </a:lnTo>
                <a:lnTo>
                  <a:pt x="2485116" y="200746"/>
                </a:lnTo>
                <a:lnTo>
                  <a:pt x="2523400" y="200746"/>
                </a:lnTo>
                <a:lnTo>
                  <a:pt x="2598251" y="53745"/>
                </a:lnTo>
                <a:lnTo>
                  <a:pt x="2598251" y="23068"/>
                </a:lnTo>
                <a:close/>
              </a:path>
              <a:path w="2687319" h="250825">
                <a:moveTo>
                  <a:pt x="2649296" y="15460"/>
                </a:moveTo>
                <a:lnTo>
                  <a:pt x="2614693" y="15460"/>
                </a:lnTo>
                <a:lnTo>
                  <a:pt x="2627244" y="38004"/>
                </a:lnTo>
                <a:lnTo>
                  <a:pt x="2638345" y="66966"/>
                </a:lnTo>
                <a:lnTo>
                  <a:pt x="2646271" y="99564"/>
                </a:lnTo>
                <a:lnTo>
                  <a:pt x="2649296" y="133012"/>
                </a:lnTo>
                <a:lnTo>
                  <a:pt x="2646271" y="166603"/>
                </a:lnTo>
                <a:lnTo>
                  <a:pt x="2638345" y="199274"/>
                </a:lnTo>
                <a:lnTo>
                  <a:pt x="2627244" y="228263"/>
                </a:lnTo>
                <a:lnTo>
                  <a:pt x="2614693" y="250810"/>
                </a:lnTo>
                <a:lnTo>
                  <a:pt x="2649296" y="250810"/>
                </a:lnTo>
                <a:lnTo>
                  <a:pt x="2665141" y="224915"/>
                </a:lnTo>
                <a:lnTo>
                  <a:pt x="2677028" y="196789"/>
                </a:lnTo>
                <a:lnTo>
                  <a:pt x="2684497" y="166224"/>
                </a:lnTo>
                <a:lnTo>
                  <a:pt x="2687090" y="133012"/>
                </a:lnTo>
                <a:lnTo>
                  <a:pt x="2684497" y="99840"/>
                </a:lnTo>
                <a:lnTo>
                  <a:pt x="2677028" y="69359"/>
                </a:lnTo>
                <a:lnTo>
                  <a:pt x="2665141" y="41317"/>
                </a:lnTo>
                <a:lnTo>
                  <a:pt x="2649296" y="15460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761688" y="5265055"/>
            <a:ext cx="2505075" cy="250825"/>
          </a:xfrm>
          <a:custGeom>
            <a:avLst/>
            <a:gdLst/>
            <a:ahLst/>
            <a:cxnLst/>
            <a:rect l="l" t="t" r="r" b="b"/>
            <a:pathLst>
              <a:path w="2505075" h="250825">
                <a:moveTo>
                  <a:pt x="120436" y="50063"/>
                </a:moveTo>
                <a:lnTo>
                  <a:pt x="62579" y="50063"/>
                </a:lnTo>
                <a:lnTo>
                  <a:pt x="73822" y="51843"/>
                </a:lnTo>
                <a:lnTo>
                  <a:pt x="82764" y="56935"/>
                </a:lnTo>
                <a:lnTo>
                  <a:pt x="88670" y="64972"/>
                </a:lnTo>
                <a:lnTo>
                  <a:pt x="90802" y="75586"/>
                </a:lnTo>
                <a:lnTo>
                  <a:pt x="89161" y="85456"/>
                </a:lnTo>
                <a:lnTo>
                  <a:pt x="84298" y="94728"/>
                </a:lnTo>
                <a:lnTo>
                  <a:pt x="76307" y="104368"/>
                </a:lnTo>
                <a:lnTo>
                  <a:pt x="65279" y="115343"/>
                </a:lnTo>
                <a:lnTo>
                  <a:pt x="1472" y="173996"/>
                </a:lnTo>
                <a:lnTo>
                  <a:pt x="1717" y="200746"/>
                </a:lnTo>
                <a:lnTo>
                  <a:pt x="128840" y="200746"/>
                </a:lnTo>
                <a:lnTo>
                  <a:pt x="128840" y="170315"/>
                </a:lnTo>
                <a:lnTo>
                  <a:pt x="53008" y="170315"/>
                </a:lnTo>
                <a:lnTo>
                  <a:pt x="53008" y="169333"/>
                </a:lnTo>
                <a:lnTo>
                  <a:pt x="102677" y="120999"/>
                </a:lnTo>
                <a:lnTo>
                  <a:pt x="116907" y="103226"/>
                </a:lnTo>
                <a:lnTo>
                  <a:pt x="124281" y="87891"/>
                </a:lnTo>
                <a:lnTo>
                  <a:pt x="126386" y="73132"/>
                </a:lnTo>
                <a:lnTo>
                  <a:pt x="121863" y="51977"/>
                </a:lnTo>
                <a:lnTo>
                  <a:pt x="121813" y="51843"/>
                </a:lnTo>
                <a:lnTo>
                  <a:pt x="120436" y="50063"/>
                </a:lnTo>
                <a:close/>
              </a:path>
              <a:path w="2505075" h="250825">
                <a:moveTo>
                  <a:pt x="63070" y="20614"/>
                </a:moveTo>
                <a:lnTo>
                  <a:pt x="37340" y="24610"/>
                </a:lnTo>
                <a:lnTo>
                  <a:pt x="17362" y="36014"/>
                </a:lnTo>
                <a:lnTo>
                  <a:pt x="4471" y="53952"/>
                </a:lnTo>
                <a:lnTo>
                  <a:pt x="0" y="77549"/>
                </a:lnTo>
                <a:lnTo>
                  <a:pt x="35093" y="77549"/>
                </a:lnTo>
                <a:lnTo>
                  <a:pt x="37041" y="66111"/>
                </a:lnTo>
                <a:lnTo>
                  <a:pt x="42578" y="57456"/>
                </a:lnTo>
                <a:lnTo>
                  <a:pt x="51244" y="51977"/>
                </a:lnTo>
                <a:lnTo>
                  <a:pt x="62579" y="50063"/>
                </a:lnTo>
                <a:lnTo>
                  <a:pt x="120436" y="50063"/>
                </a:lnTo>
                <a:lnTo>
                  <a:pt x="108993" y="35277"/>
                </a:lnTo>
                <a:lnTo>
                  <a:pt x="89011" y="24472"/>
                </a:lnTo>
                <a:lnTo>
                  <a:pt x="63070" y="20614"/>
                </a:lnTo>
                <a:close/>
              </a:path>
              <a:path w="2505075" h="250825">
                <a:moveTo>
                  <a:pt x="181604" y="161971"/>
                </a:moveTo>
                <a:lnTo>
                  <a:pt x="173482" y="163566"/>
                </a:lnTo>
                <a:lnTo>
                  <a:pt x="166879" y="167922"/>
                </a:lnTo>
                <a:lnTo>
                  <a:pt x="162485" y="174395"/>
                </a:lnTo>
                <a:lnTo>
                  <a:pt x="160989" y="182340"/>
                </a:lnTo>
                <a:lnTo>
                  <a:pt x="162485" y="190324"/>
                </a:lnTo>
                <a:lnTo>
                  <a:pt x="166879" y="196881"/>
                </a:lnTo>
                <a:lnTo>
                  <a:pt x="173482" y="201321"/>
                </a:lnTo>
                <a:lnTo>
                  <a:pt x="181604" y="202955"/>
                </a:lnTo>
                <a:lnTo>
                  <a:pt x="189342" y="201321"/>
                </a:lnTo>
                <a:lnTo>
                  <a:pt x="195838" y="196881"/>
                </a:lnTo>
                <a:lnTo>
                  <a:pt x="200309" y="190324"/>
                </a:lnTo>
                <a:lnTo>
                  <a:pt x="201973" y="182340"/>
                </a:lnTo>
                <a:lnTo>
                  <a:pt x="200309" y="174395"/>
                </a:lnTo>
                <a:lnTo>
                  <a:pt x="195838" y="167922"/>
                </a:lnTo>
                <a:lnTo>
                  <a:pt x="189342" y="163566"/>
                </a:lnTo>
                <a:lnTo>
                  <a:pt x="181604" y="161971"/>
                </a:lnTo>
                <a:close/>
              </a:path>
              <a:path w="2505075" h="250825">
                <a:moveTo>
                  <a:pt x="386358" y="23068"/>
                </a:moveTo>
                <a:lnTo>
                  <a:pt x="315680" y="23068"/>
                </a:lnTo>
                <a:lnTo>
                  <a:pt x="315680" y="200746"/>
                </a:lnTo>
                <a:lnTo>
                  <a:pt x="391021" y="200746"/>
                </a:lnTo>
                <a:lnTo>
                  <a:pt x="417587" y="197046"/>
                </a:lnTo>
                <a:lnTo>
                  <a:pt x="436790" y="186788"/>
                </a:lnTo>
                <a:lnTo>
                  <a:pt x="448447" y="171239"/>
                </a:lnTo>
                <a:lnTo>
                  <a:pt x="448632" y="170315"/>
                </a:lnTo>
                <a:lnTo>
                  <a:pt x="352491" y="170315"/>
                </a:lnTo>
                <a:lnTo>
                  <a:pt x="352491" y="122705"/>
                </a:lnTo>
                <a:lnTo>
                  <a:pt x="441785" y="122705"/>
                </a:lnTo>
                <a:lnTo>
                  <a:pt x="440410" y="120589"/>
                </a:lnTo>
                <a:lnTo>
                  <a:pt x="427940" y="111942"/>
                </a:lnTo>
                <a:lnTo>
                  <a:pt x="413353" y="108471"/>
                </a:lnTo>
                <a:lnTo>
                  <a:pt x="413353" y="106753"/>
                </a:lnTo>
                <a:lnTo>
                  <a:pt x="426103" y="101983"/>
                </a:lnTo>
                <a:lnTo>
                  <a:pt x="431863" y="97428"/>
                </a:lnTo>
                <a:lnTo>
                  <a:pt x="352491" y="97428"/>
                </a:lnTo>
                <a:lnTo>
                  <a:pt x="352491" y="53008"/>
                </a:lnTo>
                <a:lnTo>
                  <a:pt x="442117" y="53008"/>
                </a:lnTo>
                <a:lnTo>
                  <a:pt x="441576" y="50297"/>
                </a:lnTo>
                <a:lnTo>
                  <a:pt x="430532" y="35860"/>
                </a:lnTo>
                <a:lnTo>
                  <a:pt x="412126" y="26439"/>
                </a:lnTo>
                <a:lnTo>
                  <a:pt x="386358" y="23068"/>
                </a:lnTo>
                <a:close/>
              </a:path>
              <a:path w="2505075" h="250825">
                <a:moveTo>
                  <a:pt x="441785" y="122705"/>
                </a:moveTo>
                <a:lnTo>
                  <a:pt x="384640" y="122705"/>
                </a:lnTo>
                <a:lnTo>
                  <a:pt x="396903" y="124588"/>
                </a:lnTo>
                <a:lnTo>
                  <a:pt x="406175" y="129853"/>
                </a:lnTo>
                <a:lnTo>
                  <a:pt x="412042" y="137925"/>
                </a:lnTo>
                <a:lnTo>
                  <a:pt x="414089" y="148228"/>
                </a:lnTo>
                <a:lnTo>
                  <a:pt x="412337" y="157270"/>
                </a:lnTo>
                <a:lnTo>
                  <a:pt x="406880" y="164241"/>
                </a:lnTo>
                <a:lnTo>
                  <a:pt x="397421" y="168727"/>
                </a:lnTo>
                <a:lnTo>
                  <a:pt x="383658" y="170315"/>
                </a:lnTo>
                <a:lnTo>
                  <a:pt x="448632" y="170315"/>
                </a:lnTo>
                <a:lnTo>
                  <a:pt x="452374" y="151664"/>
                </a:lnTo>
                <a:lnTo>
                  <a:pt x="449107" y="133975"/>
                </a:lnTo>
                <a:lnTo>
                  <a:pt x="441785" y="122705"/>
                </a:lnTo>
                <a:close/>
              </a:path>
              <a:path w="2505075" h="250825">
                <a:moveTo>
                  <a:pt x="442117" y="53008"/>
                </a:moveTo>
                <a:lnTo>
                  <a:pt x="381695" y="53008"/>
                </a:lnTo>
                <a:lnTo>
                  <a:pt x="392942" y="54588"/>
                </a:lnTo>
                <a:lnTo>
                  <a:pt x="401175" y="59021"/>
                </a:lnTo>
                <a:lnTo>
                  <a:pt x="406232" y="65846"/>
                </a:lnTo>
                <a:lnTo>
                  <a:pt x="407954" y="74605"/>
                </a:lnTo>
                <a:lnTo>
                  <a:pt x="405910" y="84176"/>
                </a:lnTo>
                <a:lnTo>
                  <a:pt x="400254" y="91354"/>
                </a:lnTo>
                <a:lnTo>
                  <a:pt x="391700" y="95863"/>
                </a:lnTo>
                <a:lnTo>
                  <a:pt x="380959" y="97428"/>
                </a:lnTo>
                <a:lnTo>
                  <a:pt x="431863" y="97428"/>
                </a:lnTo>
                <a:lnTo>
                  <a:pt x="436207" y="93992"/>
                </a:lnTo>
                <a:lnTo>
                  <a:pt x="442860" y="82872"/>
                </a:lnTo>
                <a:lnTo>
                  <a:pt x="445257" y="68715"/>
                </a:lnTo>
                <a:lnTo>
                  <a:pt x="442117" y="53008"/>
                </a:lnTo>
                <a:close/>
              </a:path>
              <a:path w="2505075" h="250825">
                <a:moveTo>
                  <a:pt x="551274" y="58162"/>
                </a:moveTo>
                <a:lnTo>
                  <a:pt x="514217" y="58162"/>
                </a:lnTo>
                <a:lnTo>
                  <a:pt x="514217" y="200746"/>
                </a:lnTo>
                <a:lnTo>
                  <a:pt x="551274" y="200746"/>
                </a:lnTo>
                <a:lnTo>
                  <a:pt x="551274" y="58162"/>
                </a:lnTo>
                <a:close/>
              </a:path>
              <a:path w="2505075" h="250825">
                <a:moveTo>
                  <a:pt x="551274" y="23068"/>
                </a:moveTo>
                <a:lnTo>
                  <a:pt x="516426" y="23068"/>
                </a:lnTo>
                <a:lnTo>
                  <a:pt x="472497" y="51045"/>
                </a:lnTo>
                <a:lnTo>
                  <a:pt x="472497" y="83685"/>
                </a:lnTo>
                <a:lnTo>
                  <a:pt x="513236" y="58162"/>
                </a:lnTo>
                <a:lnTo>
                  <a:pt x="551274" y="58162"/>
                </a:lnTo>
                <a:lnTo>
                  <a:pt x="551274" y="23068"/>
                </a:lnTo>
                <a:close/>
              </a:path>
              <a:path w="2505075" h="250825">
                <a:moveTo>
                  <a:pt x="694104" y="200746"/>
                </a:moveTo>
                <a:lnTo>
                  <a:pt x="577533" y="200746"/>
                </a:lnTo>
                <a:lnTo>
                  <a:pt x="577533" y="228477"/>
                </a:lnTo>
                <a:lnTo>
                  <a:pt x="694104" y="228477"/>
                </a:lnTo>
                <a:lnTo>
                  <a:pt x="694104" y="200746"/>
                </a:lnTo>
                <a:close/>
              </a:path>
              <a:path w="2505075" h="250825">
                <a:moveTo>
                  <a:pt x="757175" y="58162"/>
                </a:moveTo>
                <a:lnTo>
                  <a:pt x="720117" y="58162"/>
                </a:lnTo>
                <a:lnTo>
                  <a:pt x="720117" y="200746"/>
                </a:lnTo>
                <a:lnTo>
                  <a:pt x="757175" y="200746"/>
                </a:lnTo>
                <a:lnTo>
                  <a:pt x="757175" y="58162"/>
                </a:lnTo>
                <a:close/>
              </a:path>
              <a:path w="2505075" h="250825">
                <a:moveTo>
                  <a:pt x="757175" y="23068"/>
                </a:moveTo>
                <a:lnTo>
                  <a:pt x="722326" y="23068"/>
                </a:lnTo>
                <a:lnTo>
                  <a:pt x="678398" y="51045"/>
                </a:lnTo>
                <a:lnTo>
                  <a:pt x="678398" y="83685"/>
                </a:lnTo>
                <a:lnTo>
                  <a:pt x="719136" y="58162"/>
                </a:lnTo>
                <a:lnTo>
                  <a:pt x="757175" y="58162"/>
                </a:lnTo>
                <a:lnTo>
                  <a:pt x="757175" y="23068"/>
                </a:lnTo>
                <a:close/>
              </a:path>
              <a:path w="2505075" h="250825">
                <a:moveTo>
                  <a:pt x="860984" y="86384"/>
                </a:moveTo>
                <a:lnTo>
                  <a:pt x="830062" y="86384"/>
                </a:lnTo>
                <a:lnTo>
                  <a:pt x="830062" y="152155"/>
                </a:lnTo>
                <a:lnTo>
                  <a:pt x="819310" y="152369"/>
                </a:lnTo>
                <a:lnTo>
                  <a:pt x="789078" y="152645"/>
                </a:lnTo>
                <a:lnTo>
                  <a:pt x="792023" y="177677"/>
                </a:lnTo>
                <a:lnTo>
                  <a:pt x="823236" y="177581"/>
                </a:lnTo>
                <a:lnTo>
                  <a:pt x="857302" y="176542"/>
                </a:lnTo>
                <a:lnTo>
                  <a:pt x="892657" y="173985"/>
                </a:lnTo>
                <a:lnTo>
                  <a:pt x="927735" y="169333"/>
                </a:lnTo>
                <a:lnTo>
                  <a:pt x="926206" y="151173"/>
                </a:lnTo>
                <a:lnTo>
                  <a:pt x="860984" y="151173"/>
                </a:lnTo>
                <a:lnTo>
                  <a:pt x="860984" y="86384"/>
                </a:lnTo>
                <a:close/>
              </a:path>
              <a:path w="2505075" h="250825">
                <a:moveTo>
                  <a:pt x="925772" y="146019"/>
                </a:moveTo>
                <a:lnTo>
                  <a:pt x="910093" y="147843"/>
                </a:lnTo>
                <a:lnTo>
                  <a:pt x="893930" y="149286"/>
                </a:lnTo>
                <a:lnTo>
                  <a:pt x="877491" y="150385"/>
                </a:lnTo>
                <a:lnTo>
                  <a:pt x="860984" y="151173"/>
                </a:lnTo>
                <a:lnTo>
                  <a:pt x="926206" y="151173"/>
                </a:lnTo>
                <a:lnTo>
                  <a:pt x="925772" y="146019"/>
                </a:lnTo>
                <a:close/>
              </a:path>
              <a:path w="2505075" h="250825">
                <a:moveTo>
                  <a:pt x="916692" y="22332"/>
                </a:moveTo>
                <a:lnTo>
                  <a:pt x="800858" y="22332"/>
                </a:lnTo>
                <a:lnTo>
                  <a:pt x="800858" y="47364"/>
                </a:lnTo>
                <a:lnTo>
                  <a:pt x="885525" y="47364"/>
                </a:lnTo>
                <a:lnTo>
                  <a:pt x="885157" y="63030"/>
                </a:lnTo>
                <a:lnTo>
                  <a:pt x="884328" y="80663"/>
                </a:lnTo>
                <a:lnTo>
                  <a:pt x="882626" y="100666"/>
                </a:lnTo>
                <a:lnTo>
                  <a:pt x="879635" y="123441"/>
                </a:lnTo>
                <a:lnTo>
                  <a:pt x="910557" y="125896"/>
                </a:lnTo>
                <a:lnTo>
                  <a:pt x="913966" y="99847"/>
                </a:lnTo>
                <a:lnTo>
                  <a:pt x="915741" y="77089"/>
                </a:lnTo>
                <a:lnTo>
                  <a:pt x="916458" y="57322"/>
                </a:lnTo>
                <a:lnTo>
                  <a:pt x="916594" y="47364"/>
                </a:lnTo>
                <a:lnTo>
                  <a:pt x="916692" y="22332"/>
                </a:lnTo>
                <a:close/>
              </a:path>
              <a:path w="2505075" h="250825">
                <a:moveTo>
                  <a:pt x="967983" y="0"/>
                </a:moveTo>
                <a:lnTo>
                  <a:pt x="936325" y="0"/>
                </a:lnTo>
                <a:lnTo>
                  <a:pt x="936325" y="223324"/>
                </a:lnTo>
                <a:lnTo>
                  <a:pt x="967983" y="223324"/>
                </a:lnTo>
                <a:lnTo>
                  <a:pt x="967983" y="115834"/>
                </a:lnTo>
                <a:lnTo>
                  <a:pt x="998414" y="115834"/>
                </a:lnTo>
                <a:lnTo>
                  <a:pt x="998414" y="89820"/>
                </a:lnTo>
                <a:lnTo>
                  <a:pt x="967983" y="89820"/>
                </a:lnTo>
                <a:lnTo>
                  <a:pt x="967983" y="0"/>
                </a:lnTo>
                <a:close/>
              </a:path>
              <a:path w="2505075" h="250825">
                <a:moveTo>
                  <a:pt x="1173392" y="23068"/>
                </a:moveTo>
                <a:lnTo>
                  <a:pt x="1126028" y="23068"/>
                </a:lnTo>
                <a:lnTo>
                  <a:pt x="1064430" y="200746"/>
                </a:lnTo>
                <a:lnTo>
                  <a:pt x="1104186" y="200746"/>
                </a:lnTo>
                <a:lnTo>
                  <a:pt x="1117684" y="159762"/>
                </a:lnTo>
                <a:lnTo>
                  <a:pt x="1220593" y="159762"/>
                </a:lnTo>
                <a:lnTo>
                  <a:pt x="1210679" y="131049"/>
                </a:lnTo>
                <a:lnTo>
                  <a:pt x="1127009" y="131049"/>
                </a:lnTo>
                <a:lnTo>
                  <a:pt x="1149097" y="63070"/>
                </a:lnTo>
                <a:lnTo>
                  <a:pt x="1187205" y="63070"/>
                </a:lnTo>
                <a:lnTo>
                  <a:pt x="1173392" y="23068"/>
                </a:lnTo>
                <a:close/>
              </a:path>
              <a:path w="2505075" h="250825">
                <a:moveTo>
                  <a:pt x="1220593" y="159762"/>
                </a:moveTo>
                <a:lnTo>
                  <a:pt x="1181982" y="159762"/>
                </a:lnTo>
                <a:lnTo>
                  <a:pt x="1195234" y="200746"/>
                </a:lnTo>
                <a:lnTo>
                  <a:pt x="1234745" y="200746"/>
                </a:lnTo>
                <a:lnTo>
                  <a:pt x="1220593" y="159762"/>
                </a:lnTo>
                <a:close/>
              </a:path>
              <a:path w="2505075" h="250825">
                <a:moveTo>
                  <a:pt x="1187205" y="63070"/>
                </a:moveTo>
                <a:lnTo>
                  <a:pt x="1150324" y="63070"/>
                </a:lnTo>
                <a:lnTo>
                  <a:pt x="1172656" y="131049"/>
                </a:lnTo>
                <a:lnTo>
                  <a:pt x="1210679" y="131049"/>
                </a:lnTo>
                <a:lnTo>
                  <a:pt x="1187205" y="63070"/>
                </a:lnTo>
                <a:close/>
              </a:path>
              <a:path w="2505075" h="250825">
                <a:moveTo>
                  <a:pt x="1322112" y="58162"/>
                </a:moveTo>
                <a:lnTo>
                  <a:pt x="1285054" y="58162"/>
                </a:lnTo>
                <a:lnTo>
                  <a:pt x="1285054" y="200746"/>
                </a:lnTo>
                <a:lnTo>
                  <a:pt x="1322112" y="200746"/>
                </a:lnTo>
                <a:lnTo>
                  <a:pt x="1322112" y="58162"/>
                </a:lnTo>
                <a:close/>
              </a:path>
              <a:path w="2505075" h="250825">
                <a:moveTo>
                  <a:pt x="1322112" y="23068"/>
                </a:moveTo>
                <a:lnTo>
                  <a:pt x="1287263" y="23068"/>
                </a:lnTo>
                <a:lnTo>
                  <a:pt x="1243335" y="51045"/>
                </a:lnTo>
                <a:lnTo>
                  <a:pt x="1243335" y="83685"/>
                </a:lnTo>
                <a:lnTo>
                  <a:pt x="1284073" y="58162"/>
                </a:lnTo>
                <a:lnTo>
                  <a:pt x="1322112" y="58162"/>
                </a:lnTo>
                <a:lnTo>
                  <a:pt x="1322112" y="23068"/>
                </a:lnTo>
                <a:close/>
              </a:path>
              <a:path w="2505075" h="250825">
                <a:moveTo>
                  <a:pt x="1398680" y="150682"/>
                </a:moveTo>
                <a:lnTo>
                  <a:pt x="1361377" y="150682"/>
                </a:lnTo>
                <a:lnTo>
                  <a:pt x="1366784" y="171933"/>
                </a:lnTo>
                <a:lnTo>
                  <a:pt x="1380888" y="188537"/>
                </a:lnTo>
                <a:lnTo>
                  <a:pt x="1402169" y="199343"/>
                </a:lnTo>
                <a:lnTo>
                  <a:pt x="1429111" y="203200"/>
                </a:lnTo>
                <a:lnTo>
                  <a:pt x="1456758" y="199312"/>
                </a:lnTo>
                <a:lnTo>
                  <a:pt x="1478561" y="188475"/>
                </a:lnTo>
                <a:lnTo>
                  <a:pt x="1492098" y="172769"/>
                </a:lnTo>
                <a:lnTo>
                  <a:pt x="1429356" y="172769"/>
                </a:lnTo>
                <a:lnTo>
                  <a:pt x="1417419" y="171182"/>
                </a:lnTo>
                <a:lnTo>
                  <a:pt x="1407852" y="166695"/>
                </a:lnTo>
                <a:lnTo>
                  <a:pt x="1401368" y="159724"/>
                </a:lnTo>
                <a:lnTo>
                  <a:pt x="1398680" y="150682"/>
                </a:lnTo>
                <a:close/>
              </a:path>
              <a:path w="2505075" h="250825">
                <a:moveTo>
                  <a:pt x="1486193" y="50063"/>
                </a:moveTo>
                <a:lnTo>
                  <a:pt x="1429602" y="50063"/>
                </a:lnTo>
                <a:lnTo>
                  <a:pt x="1440292" y="51731"/>
                </a:lnTo>
                <a:lnTo>
                  <a:pt x="1448498" y="56413"/>
                </a:lnTo>
                <a:lnTo>
                  <a:pt x="1453759" y="63626"/>
                </a:lnTo>
                <a:lnTo>
                  <a:pt x="1455615" y="72887"/>
                </a:lnTo>
                <a:lnTo>
                  <a:pt x="1453426" y="82469"/>
                </a:lnTo>
                <a:lnTo>
                  <a:pt x="1447302" y="89912"/>
                </a:lnTo>
                <a:lnTo>
                  <a:pt x="1437911" y="94732"/>
                </a:lnTo>
                <a:lnTo>
                  <a:pt x="1425921" y="96446"/>
                </a:lnTo>
                <a:lnTo>
                  <a:pt x="1409478" y="96446"/>
                </a:lnTo>
                <a:lnTo>
                  <a:pt x="1409478" y="123687"/>
                </a:lnTo>
                <a:lnTo>
                  <a:pt x="1425921" y="123687"/>
                </a:lnTo>
                <a:lnTo>
                  <a:pt x="1440009" y="125524"/>
                </a:lnTo>
                <a:lnTo>
                  <a:pt x="1450646" y="130650"/>
                </a:lnTo>
                <a:lnTo>
                  <a:pt x="1457326" y="138492"/>
                </a:lnTo>
                <a:lnTo>
                  <a:pt x="1459542" y="148473"/>
                </a:lnTo>
                <a:lnTo>
                  <a:pt x="1457414" y="158274"/>
                </a:lnTo>
                <a:lnTo>
                  <a:pt x="1451167" y="165959"/>
                </a:lnTo>
                <a:lnTo>
                  <a:pt x="1441562" y="170975"/>
                </a:lnTo>
                <a:lnTo>
                  <a:pt x="1429356" y="172769"/>
                </a:lnTo>
                <a:lnTo>
                  <a:pt x="1492098" y="172769"/>
                </a:lnTo>
                <a:lnTo>
                  <a:pt x="1492818" y="171933"/>
                </a:lnTo>
                <a:lnTo>
                  <a:pt x="1497826" y="150927"/>
                </a:lnTo>
                <a:lnTo>
                  <a:pt x="1495299" y="135616"/>
                </a:lnTo>
                <a:lnTo>
                  <a:pt x="1487549" y="123227"/>
                </a:lnTo>
                <a:lnTo>
                  <a:pt x="1474876" y="114380"/>
                </a:lnTo>
                <a:lnTo>
                  <a:pt x="1457579" y="109698"/>
                </a:lnTo>
                <a:lnTo>
                  <a:pt x="1457579" y="108226"/>
                </a:lnTo>
                <a:lnTo>
                  <a:pt x="1471253" y="103705"/>
                </a:lnTo>
                <a:lnTo>
                  <a:pt x="1481936" y="95618"/>
                </a:lnTo>
                <a:lnTo>
                  <a:pt x="1488846" y="84448"/>
                </a:lnTo>
                <a:lnTo>
                  <a:pt x="1491200" y="70678"/>
                </a:lnTo>
                <a:lnTo>
                  <a:pt x="1486890" y="50949"/>
                </a:lnTo>
                <a:lnTo>
                  <a:pt x="1486193" y="50063"/>
                </a:lnTo>
                <a:close/>
              </a:path>
              <a:path w="2505075" h="250825">
                <a:moveTo>
                  <a:pt x="1429602" y="20614"/>
                </a:moveTo>
                <a:lnTo>
                  <a:pt x="1404263" y="24391"/>
                </a:lnTo>
                <a:lnTo>
                  <a:pt x="1383894" y="35001"/>
                </a:lnTo>
                <a:lnTo>
                  <a:pt x="1370243" y="51363"/>
                </a:lnTo>
                <a:lnTo>
                  <a:pt x="1365059" y="72396"/>
                </a:lnTo>
                <a:lnTo>
                  <a:pt x="1400398" y="72396"/>
                </a:lnTo>
                <a:lnTo>
                  <a:pt x="1402959" y="63212"/>
                </a:lnTo>
                <a:lnTo>
                  <a:pt x="1409294" y="56168"/>
                </a:lnTo>
                <a:lnTo>
                  <a:pt x="1418482" y="51655"/>
                </a:lnTo>
                <a:lnTo>
                  <a:pt x="1429602" y="50063"/>
                </a:lnTo>
                <a:lnTo>
                  <a:pt x="1486193" y="50063"/>
                </a:lnTo>
                <a:lnTo>
                  <a:pt x="1474389" y="35063"/>
                </a:lnTo>
                <a:lnTo>
                  <a:pt x="1454894" y="24468"/>
                </a:lnTo>
                <a:lnTo>
                  <a:pt x="1429602" y="20614"/>
                </a:lnTo>
                <a:close/>
              </a:path>
              <a:path w="2505075" h="250825">
                <a:moveTo>
                  <a:pt x="1625440" y="200746"/>
                </a:moveTo>
                <a:lnTo>
                  <a:pt x="1508870" y="200746"/>
                </a:lnTo>
                <a:lnTo>
                  <a:pt x="1508870" y="228477"/>
                </a:lnTo>
                <a:lnTo>
                  <a:pt x="1625440" y="228477"/>
                </a:lnTo>
                <a:lnTo>
                  <a:pt x="1625440" y="200746"/>
                </a:lnTo>
                <a:close/>
              </a:path>
              <a:path w="2505075" h="250825">
                <a:moveTo>
                  <a:pt x="1688511" y="58162"/>
                </a:moveTo>
                <a:lnTo>
                  <a:pt x="1651454" y="58162"/>
                </a:lnTo>
                <a:lnTo>
                  <a:pt x="1651454" y="200746"/>
                </a:lnTo>
                <a:lnTo>
                  <a:pt x="1688511" y="200746"/>
                </a:lnTo>
                <a:lnTo>
                  <a:pt x="1688511" y="58162"/>
                </a:lnTo>
                <a:close/>
              </a:path>
              <a:path w="2505075" h="250825">
                <a:moveTo>
                  <a:pt x="1688511" y="23068"/>
                </a:moveTo>
                <a:lnTo>
                  <a:pt x="1653662" y="23068"/>
                </a:lnTo>
                <a:lnTo>
                  <a:pt x="1609734" y="51045"/>
                </a:lnTo>
                <a:lnTo>
                  <a:pt x="1609734" y="83685"/>
                </a:lnTo>
                <a:lnTo>
                  <a:pt x="1650472" y="58162"/>
                </a:lnTo>
                <a:lnTo>
                  <a:pt x="1688511" y="58162"/>
                </a:lnTo>
                <a:lnTo>
                  <a:pt x="1688511" y="23068"/>
                </a:lnTo>
                <a:close/>
              </a:path>
              <a:path w="2505075" h="250825">
                <a:moveTo>
                  <a:pt x="1865698" y="15460"/>
                </a:moveTo>
                <a:lnTo>
                  <a:pt x="1831095" y="15460"/>
                </a:lnTo>
                <a:lnTo>
                  <a:pt x="1815250" y="41317"/>
                </a:lnTo>
                <a:lnTo>
                  <a:pt x="1803363" y="69359"/>
                </a:lnTo>
                <a:lnTo>
                  <a:pt x="1795894" y="99840"/>
                </a:lnTo>
                <a:lnTo>
                  <a:pt x="1793301" y="133012"/>
                </a:lnTo>
                <a:lnTo>
                  <a:pt x="1795894" y="166224"/>
                </a:lnTo>
                <a:lnTo>
                  <a:pt x="1803363" y="196789"/>
                </a:lnTo>
                <a:lnTo>
                  <a:pt x="1815250" y="224915"/>
                </a:lnTo>
                <a:lnTo>
                  <a:pt x="1831095" y="250810"/>
                </a:lnTo>
                <a:lnTo>
                  <a:pt x="1865698" y="250810"/>
                </a:lnTo>
                <a:lnTo>
                  <a:pt x="1853147" y="228263"/>
                </a:lnTo>
                <a:lnTo>
                  <a:pt x="1842046" y="199274"/>
                </a:lnTo>
                <a:lnTo>
                  <a:pt x="1834120" y="166603"/>
                </a:lnTo>
                <a:lnTo>
                  <a:pt x="1831095" y="133012"/>
                </a:lnTo>
                <a:lnTo>
                  <a:pt x="1834120" y="99564"/>
                </a:lnTo>
                <a:lnTo>
                  <a:pt x="1842046" y="66966"/>
                </a:lnTo>
                <a:lnTo>
                  <a:pt x="1853147" y="38004"/>
                </a:lnTo>
                <a:lnTo>
                  <a:pt x="1865698" y="15460"/>
                </a:lnTo>
                <a:close/>
              </a:path>
              <a:path w="2505075" h="250825">
                <a:moveTo>
                  <a:pt x="1954537" y="20614"/>
                </a:moveTo>
                <a:lnTo>
                  <a:pt x="1924639" y="26699"/>
                </a:lnTo>
                <a:lnTo>
                  <a:pt x="1902172" y="44450"/>
                </a:lnTo>
                <a:lnTo>
                  <a:pt x="1888034" y="73105"/>
                </a:lnTo>
                <a:lnTo>
                  <a:pt x="1883122" y="111907"/>
                </a:lnTo>
                <a:lnTo>
                  <a:pt x="1888034" y="150709"/>
                </a:lnTo>
                <a:lnTo>
                  <a:pt x="1902172" y="179365"/>
                </a:lnTo>
                <a:lnTo>
                  <a:pt x="1924639" y="197115"/>
                </a:lnTo>
                <a:lnTo>
                  <a:pt x="1954537" y="203200"/>
                </a:lnTo>
                <a:lnTo>
                  <a:pt x="1984435" y="197149"/>
                </a:lnTo>
                <a:lnTo>
                  <a:pt x="2006901" y="179457"/>
                </a:lnTo>
                <a:lnTo>
                  <a:pt x="2010202" y="172769"/>
                </a:lnTo>
                <a:lnTo>
                  <a:pt x="1954537" y="172769"/>
                </a:lnTo>
                <a:lnTo>
                  <a:pt x="1940552" y="169023"/>
                </a:lnTo>
                <a:lnTo>
                  <a:pt x="1929903" y="157707"/>
                </a:lnTo>
                <a:lnTo>
                  <a:pt x="1923166" y="138707"/>
                </a:lnTo>
                <a:lnTo>
                  <a:pt x="1920915" y="111907"/>
                </a:lnTo>
                <a:lnTo>
                  <a:pt x="1923270" y="85276"/>
                </a:lnTo>
                <a:lnTo>
                  <a:pt x="1929996" y="66169"/>
                </a:lnTo>
                <a:lnTo>
                  <a:pt x="1940587" y="54653"/>
                </a:lnTo>
                <a:lnTo>
                  <a:pt x="1954537" y="50800"/>
                </a:lnTo>
                <a:lnTo>
                  <a:pt x="2009988" y="50800"/>
                </a:lnTo>
                <a:lnTo>
                  <a:pt x="2006901" y="44542"/>
                </a:lnTo>
                <a:lnTo>
                  <a:pt x="1984435" y="26734"/>
                </a:lnTo>
                <a:lnTo>
                  <a:pt x="1954537" y="20614"/>
                </a:lnTo>
                <a:close/>
              </a:path>
              <a:path w="2505075" h="250825">
                <a:moveTo>
                  <a:pt x="2009988" y="50800"/>
                </a:moveTo>
                <a:lnTo>
                  <a:pt x="1954537" y="50800"/>
                </a:lnTo>
                <a:lnTo>
                  <a:pt x="1968487" y="54653"/>
                </a:lnTo>
                <a:lnTo>
                  <a:pt x="1979078" y="66169"/>
                </a:lnTo>
                <a:lnTo>
                  <a:pt x="1985804" y="85276"/>
                </a:lnTo>
                <a:lnTo>
                  <a:pt x="1988158" y="111907"/>
                </a:lnTo>
                <a:lnTo>
                  <a:pt x="1985907" y="138707"/>
                </a:lnTo>
                <a:lnTo>
                  <a:pt x="1979170" y="157707"/>
                </a:lnTo>
                <a:lnTo>
                  <a:pt x="1968521" y="169023"/>
                </a:lnTo>
                <a:lnTo>
                  <a:pt x="1954537" y="172769"/>
                </a:lnTo>
                <a:lnTo>
                  <a:pt x="2010202" y="172769"/>
                </a:lnTo>
                <a:lnTo>
                  <a:pt x="2021039" y="150812"/>
                </a:lnTo>
                <a:lnTo>
                  <a:pt x="2025951" y="111907"/>
                </a:lnTo>
                <a:lnTo>
                  <a:pt x="2021039" y="73209"/>
                </a:lnTo>
                <a:lnTo>
                  <a:pt x="2009988" y="50800"/>
                </a:lnTo>
                <a:close/>
              </a:path>
              <a:path w="2505075" h="250825">
                <a:moveTo>
                  <a:pt x="2065708" y="161971"/>
                </a:moveTo>
                <a:lnTo>
                  <a:pt x="2057586" y="163566"/>
                </a:lnTo>
                <a:lnTo>
                  <a:pt x="2050983" y="167922"/>
                </a:lnTo>
                <a:lnTo>
                  <a:pt x="2046589" y="174395"/>
                </a:lnTo>
                <a:lnTo>
                  <a:pt x="2045093" y="182340"/>
                </a:lnTo>
                <a:lnTo>
                  <a:pt x="2046589" y="190324"/>
                </a:lnTo>
                <a:lnTo>
                  <a:pt x="2050983" y="196881"/>
                </a:lnTo>
                <a:lnTo>
                  <a:pt x="2057586" y="201321"/>
                </a:lnTo>
                <a:lnTo>
                  <a:pt x="2065708" y="202955"/>
                </a:lnTo>
                <a:lnTo>
                  <a:pt x="2073446" y="201321"/>
                </a:lnTo>
                <a:lnTo>
                  <a:pt x="2079942" y="196881"/>
                </a:lnTo>
                <a:lnTo>
                  <a:pt x="2084413" y="190324"/>
                </a:lnTo>
                <a:lnTo>
                  <a:pt x="2086077" y="182340"/>
                </a:lnTo>
                <a:lnTo>
                  <a:pt x="2084413" y="174395"/>
                </a:lnTo>
                <a:lnTo>
                  <a:pt x="2079942" y="167922"/>
                </a:lnTo>
                <a:lnTo>
                  <a:pt x="2073446" y="163566"/>
                </a:lnTo>
                <a:lnTo>
                  <a:pt x="2065708" y="161971"/>
                </a:lnTo>
                <a:close/>
              </a:path>
              <a:path w="2505075" h="250825">
                <a:moveTo>
                  <a:pt x="2233569" y="169333"/>
                </a:moveTo>
                <a:lnTo>
                  <a:pt x="2198476" y="169333"/>
                </a:lnTo>
                <a:lnTo>
                  <a:pt x="2198476" y="200746"/>
                </a:lnTo>
                <a:lnTo>
                  <a:pt x="2233569" y="200746"/>
                </a:lnTo>
                <a:lnTo>
                  <a:pt x="2233569" y="169333"/>
                </a:lnTo>
                <a:close/>
              </a:path>
              <a:path w="2505075" h="250825">
                <a:moveTo>
                  <a:pt x="2233569" y="23068"/>
                </a:moveTo>
                <a:lnTo>
                  <a:pt x="2187187" y="23068"/>
                </a:lnTo>
                <a:lnTo>
                  <a:pt x="2112091" y="140129"/>
                </a:lnTo>
                <a:lnTo>
                  <a:pt x="2112091" y="169333"/>
                </a:lnTo>
                <a:lnTo>
                  <a:pt x="2256147" y="169333"/>
                </a:lnTo>
                <a:lnTo>
                  <a:pt x="2256147" y="139639"/>
                </a:lnTo>
                <a:lnTo>
                  <a:pt x="2149393" y="139639"/>
                </a:lnTo>
                <a:lnTo>
                  <a:pt x="2149393" y="138166"/>
                </a:lnTo>
                <a:lnTo>
                  <a:pt x="2197249" y="63561"/>
                </a:lnTo>
                <a:lnTo>
                  <a:pt x="2233569" y="63561"/>
                </a:lnTo>
                <a:lnTo>
                  <a:pt x="2233569" y="23068"/>
                </a:lnTo>
                <a:close/>
              </a:path>
              <a:path w="2505075" h="250825">
                <a:moveTo>
                  <a:pt x="2233569" y="63561"/>
                </a:moveTo>
                <a:lnTo>
                  <a:pt x="2198966" y="63561"/>
                </a:lnTo>
                <a:lnTo>
                  <a:pt x="2198966" y="139639"/>
                </a:lnTo>
                <a:lnTo>
                  <a:pt x="2233569" y="139639"/>
                </a:lnTo>
                <a:lnTo>
                  <a:pt x="2233569" y="63561"/>
                </a:lnTo>
                <a:close/>
              </a:path>
              <a:path w="2505075" h="250825">
                <a:moveTo>
                  <a:pt x="2315537" y="150682"/>
                </a:moveTo>
                <a:lnTo>
                  <a:pt x="2278234" y="150682"/>
                </a:lnTo>
                <a:lnTo>
                  <a:pt x="2283641" y="171933"/>
                </a:lnTo>
                <a:lnTo>
                  <a:pt x="2297744" y="188537"/>
                </a:lnTo>
                <a:lnTo>
                  <a:pt x="2319026" y="199343"/>
                </a:lnTo>
                <a:lnTo>
                  <a:pt x="2345968" y="203200"/>
                </a:lnTo>
                <a:lnTo>
                  <a:pt x="2373615" y="199312"/>
                </a:lnTo>
                <a:lnTo>
                  <a:pt x="2395418" y="188475"/>
                </a:lnTo>
                <a:lnTo>
                  <a:pt x="2408955" y="172769"/>
                </a:lnTo>
                <a:lnTo>
                  <a:pt x="2346213" y="172769"/>
                </a:lnTo>
                <a:lnTo>
                  <a:pt x="2334276" y="171182"/>
                </a:lnTo>
                <a:lnTo>
                  <a:pt x="2324709" y="166695"/>
                </a:lnTo>
                <a:lnTo>
                  <a:pt x="2318225" y="159724"/>
                </a:lnTo>
                <a:lnTo>
                  <a:pt x="2315537" y="150682"/>
                </a:lnTo>
                <a:close/>
              </a:path>
              <a:path w="2505075" h="250825">
                <a:moveTo>
                  <a:pt x="2403050" y="50063"/>
                </a:moveTo>
                <a:lnTo>
                  <a:pt x="2346459" y="50063"/>
                </a:lnTo>
                <a:lnTo>
                  <a:pt x="2357149" y="51731"/>
                </a:lnTo>
                <a:lnTo>
                  <a:pt x="2365355" y="56413"/>
                </a:lnTo>
                <a:lnTo>
                  <a:pt x="2370616" y="63626"/>
                </a:lnTo>
                <a:lnTo>
                  <a:pt x="2372472" y="72887"/>
                </a:lnTo>
                <a:lnTo>
                  <a:pt x="2370283" y="82469"/>
                </a:lnTo>
                <a:lnTo>
                  <a:pt x="2364159" y="89912"/>
                </a:lnTo>
                <a:lnTo>
                  <a:pt x="2354768" y="94732"/>
                </a:lnTo>
                <a:lnTo>
                  <a:pt x="2342777" y="96446"/>
                </a:lnTo>
                <a:lnTo>
                  <a:pt x="2326335" y="96446"/>
                </a:lnTo>
                <a:lnTo>
                  <a:pt x="2326335" y="123687"/>
                </a:lnTo>
                <a:lnTo>
                  <a:pt x="2342777" y="123687"/>
                </a:lnTo>
                <a:lnTo>
                  <a:pt x="2356866" y="125524"/>
                </a:lnTo>
                <a:lnTo>
                  <a:pt x="2367503" y="130650"/>
                </a:lnTo>
                <a:lnTo>
                  <a:pt x="2374182" y="138492"/>
                </a:lnTo>
                <a:lnTo>
                  <a:pt x="2376399" y="148473"/>
                </a:lnTo>
                <a:lnTo>
                  <a:pt x="2374271" y="158274"/>
                </a:lnTo>
                <a:lnTo>
                  <a:pt x="2368024" y="165959"/>
                </a:lnTo>
                <a:lnTo>
                  <a:pt x="2358419" y="170975"/>
                </a:lnTo>
                <a:lnTo>
                  <a:pt x="2346213" y="172769"/>
                </a:lnTo>
                <a:lnTo>
                  <a:pt x="2408955" y="172769"/>
                </a:lnTo>
                <a:lnTo>
                  <a:pt x="2409675" y="171933"/>
                </a:lnTo>
                <a:lnTo>
                  <a:pt x="2414683" y="150927"/>
                </a:lnTo>
                <a:lnTo>
                  <a:pt x="2412156" y="135616"/>
                </a:lnTo>
                <a:lnTo>
                  <a:pt x="2404406" y="123227"/>
                </a:lnTo>
                <a:lnTo>
                  <a:pt x="2391733" y="114380"/>
                </a:lnTo>
                <a:lnTo>
                  <a:pt x="2374436" y="109698"/>
                </a:lnTo>
                <a:lnTo>
                  <a:pt x="2374436" y="108226"/>
                </a:lnTo>
                <a:lnTo>
                  <a:pt x="2388110" y="103705"/>
                </a:lnTo>
                <a:lnTo>
                  <a:pt x="2398793" y="95618"/>
                </a:lnTo>
                <a:lnTo>
                  <a:pt x="2405702" y="84448"/>
                </a:lnTo>
                <a:lnTo>
                  <a:pt x="2408057" y="70678"/>
                </a:lnTo>
                <a:lnTo>
                  <a:pt x="2403747" y="50949"/>
                </a:lnTo>
                <a:lnTo>
                  <a:pt x="2403050" y="50063"/>
                </a:lnTo>
                <a:close/>
              </a:path>
              <a:path w="2505075" h="250825">
                <a:moveTo>
                  <a:pt x="2346459" y="20614"/>
                </a:moveTo>
                <a:lnTo>
                  <a:pt x="2321120" y="24391"/>
                </a:lnTo>
                <a:lnTo>
                  <a:pt x="2300751" y="35001"/>
                </a:lnTo>
                <a:lnTo>
                  <a:pt x="2287100" y="51363"/>
                </a:lnTo>
                <a:lnTo>
                  <a:pt x="2281915" y="72396"/>
                </a:lnTo>
                <a:lnTo>
                  <a:pt x="2317255" y="72396"/>
                </a:lnTo>
                <a:lnTo>
                  <a:pt x="2319816" y="63212"/>
                </a:lnTo>
                <a:lnTo>
                  <a:pt x="2326151" y="56168"/>
                </a:lnTo>
                <a:lnTo>
                  <a:pt x="2335338" y="51655"/>
                </a:lnTo>
                <a:lnTo>
                  <a:pt x="2346459" y="50063"/>
                </a:lnTo>
                <a:lnTo>
                  <a:pt x="2403050" y="50063"/>
                </a:lnTo>
                <a:lnTo>
                  <a:pt x="2391246" y="35063"/>
                </a:lnTo>
                <a:lnTo>
                  <a:pt x="2371751" y="24468"/>
                </a:lnTo>
                <a:lnTo>
                  <a:pt x="2346459" y="20614"/>
                </a:lnTo>
                <a:close/>
              </a:path>
              <a:path w="2505075" h="250825">
                <a:moveTo>
                  <a:pt x="2467201" y="15460"/>
                </a:moveTo>
                <a:lnTo>
                  <a:pt x="2432598" y="15460"/>
                </a:lnTo>
                <a:lnTo>
                  <a:pt x="2445149" y="38004"/>
                </a:lnTo>
                <a:lnTo>
                  <a:pt x="2456250" y="66966"/>
                </a:lnTo>
                <a:lnTo>
                  <a:pt x="2464176" y="99564"/>
                </a:lnTo>
                <a:lnTo>
                  <a:pt x="2467201" y="133012"/>
                </a:lnTo>
                <a:lnTo>
                  <a:pt x="2464176" y="166603"/>
                </a:lnTo>
                <a:lnTo>
                  <a:pt x="2456250" y="199274"/>
                </a:lnTo>
                <a:lnTo>
                  <a:pt x="2445149" y="228263"/>
                </a:lnTo>
                <a:lnTo>
                  <a:pt x="2432598" y="250810"/>
                </a:lnTo>
                <a:lnTo>
                  <a:pt x="2467201" y="250810"/>
                </a:lnTo>
                <a:lnTo>
                  <a:pt x="2483045" y="224915"/>
                </a:lnTo>
                <a:lnTo>
                  <a:pt x="2494933" y="196789"/>
                </a:lnTo>
                <a:lnTo>
                  <a:pt x="2502402" y="166224"/>
                </a:lnTo>
                <a:lnTo>
                  <a:pt x="2504994" y="133012"/>
                </a:lnTo>
                <a:lnTo>
                  <a:pt x="2502402" y="99840"/>
                </a:lnTo>
                <a:lnTo>
                  <a:pt x="2494933" y="69359"/>
                </a:lnTo>
                <a:lnTo>
                  <a:pt x="2483045" y="41317"/>
                </a:lnTo>
                <a:lnTo>
                  <a:pt x="2467201" y="15460"/>
                </a:lnTo>
                <a:close/>
              </a:path>
            </a:pathLst>
          </a:custGeom>
          <a:solidFill>
            <a:srgbClr val="069E0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89081" y="3874677"/>
            <a:ext cx="5266937" cy="71161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963631" y="4753209"/>
            <a:ext cx="4421290" cy="21084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98980" y="6566103"/>
            <a:ext cx="4372617" cy="209417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34744" y="5686345"/>
            <a:ext cx="3850095" cy="711406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3957200" y="7160286"/>
            <a:ext cx="2109470" cy="250825"/>
          </a:xfrm>
          <a:custGeom>
            <a:avLst/>
            <a:gdLst/>
            <a:ahLst/>
            <a:cxnLst/>
            <a:rect l="l" t="t" r="r" b="b"/>
            <a:pathLst>
              <a:path w="2109469" h="250825">
                <a:moveTo>
                  <a:pt x="37302" y="150682"/>
                </a:moveTo>
                <a:lnTo>
                  <a:pt x="0" y="150682"/>
                </a:lnTo>
                <a:lnTo>
                  <a:pt x="5406" y="171933"/>
                </a:lnTo>
                <a:lnTo>
                  <a:pt x="19510" y="188537"/>
                </a:lnTo>
                <a:lnTo>
                  <a:pt x="40791" y="199343"/>
                </a:lnTo>
                <a:lnTo>
                  <a:pt x="67733" y="203200"/>
                </a:lnTo>
                <a:lnTo>
                  <a:pt x="95380" y="199312"/>
                </a:lnTo>
                <a:lnTo>
                  <a:pt x="117183" y="188475"/>
                </a:lnTo>
                <a:lnTo>
                  <a:pt x="130720" y="172769"/>
                </a:lnTo>
                <a:lnTo>
                  <a:pt x="67978" y="172769"/>
                </a:lnTo>
                <a:lnTo>
                  <a:pt x="56041" y="171182"/>
                </a:lnTo>
                <a:lnTo>
                  <a:pt x="46474" y="166695"/>
                </a:lnTo>
                <a:lnTo>
                  <a:pt x="39990" y="159724"/>
                </a:lnTo>
                <a:lnTo>
                  <a:pt x="37302" y="150682"/>
                </a:lnTo>
                <a:close/>
              </a:path>
              <a:path w="2109469" h="250825">
                <a:moveTo>
                  <a:pt x="124815" y="50063"/>
                </a:moveTo>
                <a:lnTo>
                  <a:pt x="68224" y="50063"/>
                </a:lnTo>
                <a:lnTo>
                  <a:pt x="78915" y="51731"/>
                </a:lnTo>
                <a:lnTo>
                  <a:pt x="87121" y="56413"/>
                </a:lnTo>
                <a:lnTo>
                  <a:pt x="92382" y="63626"/>
                </a:lnTo>
                <a:lnTo>
                  <a:pt x="94237" y="72887"/>
                </a:lnTo>
                <a:lnTo>
                  <a:pt x="92048" y="82469"/>
                </a:lnTo>
                <a:lnTo>
                  <a:pt x="85924" y="89912"/>
                </a:lnTo>
                <a:lnTo>
                  <a:pt x="76533" y="94732"/>
                </a:lnTo>
                <a:lnTo>
                  <a:pt x="64543" y="96446"/>
                </a:lnTo>
                <a:lnTo>
                  <a:pt x="48100" y="96446"/>
                </a:lnTo>
                <a:lnTo>
                  <a:pt x="48100" y="123687"/>
                </a:lnTo>
                <a:lnTo>
                  <a:pt x="64543" y="123687"/>
                </a:lnTo>
                <a:lnTo>
                  <a:pt x="78631" y="125524"/>
                </a:lnTo>
                <a:lnTo>
                  <a:pt x="89268" y="130650"/>
                </a:lnTo>
                <a:lnTo>
                  <a:pt x="95948" y="138492"/>
                </a:lnTo>
                <a:lnTo>
                  <a:pt x="98164" y="148473"/>
                </a:lnTo>
                <a:lnTo>
                  <a:pt x="96036" y="158274"/>
                </a:lnTo>
                <a:lnTo>
                  <a:pt x="89789" y="165959"/>
                </a:lnTo>
                <a:lnTo>
                  <a:pt x="80184" y="170975"/>
                </a:lnTo>
                <a:lnTo>
                  <a:pt x="67978" y="172769"/>
                </a:lnTo>
                <a:lnTo>
                  <a:pt x="130720" y="172769"/>
                </a:lnTo>
                <a:lnTo>
                  <a:pt x="131440" y="171933"/>
                </a:lnTo>
                <a:lnTo>
                  <a:pt x="136448" y="150927"/>
                </a:lnTo>
                <a:lnTo>
                  <a:pt x="133921" y="135616"/>
                </a:lnTo>
                <a:lnTo>
                  <a:pt x="126172" y="123227"/>
                </a:lnTo>
                <a:lnTo>
                  <a:pt x="113498" y="114380"/>
                </a:lnTo>
                <a:lnTo>
                  <a:pt x="96201" y="109698"/>
                </a:lnTo>
                <a:lnTo>
                  <a:pt x="96201" y="108226"/>
                </a:lnTo>
                <a:lnTo>
                  <a:pt x="109875" y="103705"/>
                </a:lnTo>
                <a:lnTo>
                  <a:pt x="120558" y="95618"/>
                </a:lnTo>
                <a:lnTo>
                  <a:pt x="127468" y="84448"/>
                </a:lnTo>
                <a:lnTo>
                  <a:pt x="129822" y="70678"/>
                </a:lnTo>
                <a:lnTo>
                  <a:pt x="125512" y="50949"/>
                </a:lnTo>
                <a:lnTo>
                  <a:pt x="124815" y="50063"/>
                </a:lnTo>
                <a:close/>
              </a:path>
              <a:path w="2109469" h="250825">
                <a:moveTo>
                  <a:pt x="68224" y="20614"/>
                </a:moveTo>
                <a:lnTo>
                  <a:pt x="42885" y="24391"/>
                </a:lnTo>
                <a:lnTo>
                  <a:pt x="22516" y="35001"/>
                </a:lnTo>
                <a:lnTo>
                  <a:pt x="8865" y="51363"/>
                </a:lnTo>
                <a:lnTo>
                  <a:pt x="3681" y="72396"/>
                </a:lnTo>
                <a:lnTo>
                  <a:pt x="39020" y="72396"/>
                </a:lnTo>
                <a:lnTo>
                  <a:pt x="41581" y="63212"/>
                </a:lnTo>
                <a:lnTo>
                  <a:pt x="47916" y="56168"/>
                </a:lnTo>
                <a:lnTo>
                  <a:pt x="57104" y="51655"/>
                </a:lnTo>
                <a:lnTo>
                  <a:pt x="68224" y="50063"/>
                </a:lnTo>
                <a:lnTo>
                  <a:pt x="124815" y="50063"/>
                </a:lnTo>
                <a:lnTo>
                  <a:pt x="113011" y="35063"/>
                </a:lnTo>
                <a:lnTo>
                  <a:pt x="93517" y="24468"/>
                </a:lnTo>
                <a:lnTo>
                  <a:pt x="68224" y="20614"/>
                </a:lnTo>
                <a:close/>
              </a:path>
              <a:path w="2109469" h="250825">
                <a:moveTo>
                  <a:pt x="185040" y="161971"/>
                </a:moveTo>
                <a:lnTo>
                  <a:pt x="176918" y="163566"/>
                </a:lnTo>
                <a:lnTo>
                  <a:pt x="170315" y="167922"/>
                </a:lnTo>
                <a:lnTo>
                  <a:pt x="165921" y="174395"/>
                </a:lnTo>
                <a:lnTo>
                  <a:pt x="164425" y="182340"/>
                </a:lnTo>
                <a:lnTo>
                  <a:pt x="165921" y="190324"/>
                </a:lnTo>
                <a:lnTo>
                  <a:pt x="170315" y="196881"/>
                </a:lnTo>
                <a:lnTo>
                  <a:pt x="176918" y="201321"/>
                </a:lnTo>
                <a:lnTo>
                  <a:pt x="185040" y="202955"/>
                </a:lnTo>
                <a:lnTo>
                  <a:pt x="192778" y="201321"/>
                </a:lnTo>
                <a:lnTo>
                  <a:pt x="199274" y="196881"/>
                </a:lnTo>
                <a:lnTo>
                  <a:pt x="203745" y="190324"/>
                </a:lnTo>
                <a:lnTo>
                  <a:pt x="205409" y="182340"/>
                </a:lnTo>
                <a:lnTo>
                  <a:pt x="203745" y="174395"/>
                </a:lnTo>
                <a:lnTo>
                  <a:pt x="199274" y="167922"/>
                </a:lnTo>
                <a:lnTo>
                  <a:pt x="192778" y="163566"/>
                </a:lnTo>
                <a:lnTo>
                  <a:pt x="185040" y="161971"/>
                </a:lnTo>
                <a:close/>
              </a:path>
              <a:path w="2109469" h="250825">
                <a:moveTo>
                  <a:pt x="418016" y="23068"/>
                </a:moveTo>
                <a:lnTo>
                  <a:pt x="370652" y="23068"/>
                </a:lnTo>
                <a:lnTo>
                  <a:pt x="309053" y="200746"/>
                </a:lnTo>
                <a:lnTo>
                  <a:pt x="348810" y="200746"/>
                </a:lnTo>
                <a:lnTo>
                  <a:pt x="362308" y="159762"/>
                </a:lnTo>
                <a:lnTo>
                  <a:pt x="465217" y="159762"/>
                </a:lnTo>
                <a:lnTo>
                  <a:pt x="455302" y="131049"/>
                </a:lnTo>
                <a:lnTo>
                  <a:pt x="371633" y="131049"/>
                </a:lnTo>
                <a:lnTo>
                  <a:pt x="393720" y="63070"/>
                </a:lnTo>
                <a:lnTo>
                  <a:pt x="431829" y="63070"/>
                </a:lnTo>
                <a:lnTo>
                  <a:pt x="418016" y="23068"/>
                </a:lnTo>
                <a:close/>
              </a:path>
              <a:path w="2109469" h="250825">
                <a:moveTo>
                  <a:pt x="465217" y="159762"/>
                </a:moveTo>
                <a:lnTo>
                  <a:pt x="426605" y="159762"/>
                </a:lnTo>
                <a:lnTo>
                  <a:pt x="439858" y="200746"/>
                </a:lnTo>
                <a:lnTo>
                  <a:pt x="479369" y="200746"/>
                </a:lnTo>
                <a:lnTo>
                  <a:pt x="465217" y="159762"/>
                </a:lnTo>
                <a:close/>
              </a:path>
              <a:path w="2109469" h="250825">
                <a:moveTo>
                  <a:pt x="431829" y="63070"/>
                </a:moveTo>
                <a:lnTo>
                  <a:pt x="394947" y="63070"/>
                </a:lnTo>
                <a:lnTo>
                  <a:pt x="417280" y="131049"/>
                </a:lnTo>
                <a:lnTo>
                  <a:pt x="455302" y="131049"/>
                </a:lnTo>
                <a:lnTo>
                  <a:pt x="431829" y="63070"/>
                </a:lnTo>
                <a:close/>
              </a:path>
              <a:path w="2109469" h="250825">
                <a:moveTo>
                  <a:pt x="568699" y="20614"/>
                </a:moveTo>
                <a:lnTo>
                  <a:pt x="538532" y="27110"/>
                </a:lnTo>
                <a:lnTo>
                  <a:pt x="515475" y="45891"/>
                </a:lnTo>
                <a:lnTo>
                  <a:pt x="500747" y="75901"/>
                </a:lnTo>
                <a:lnTo>
                  <a:pt x="495566" y="116079"/>
                </a:lnTo>
                <a:lnTo>
                  <a:pt x="501586" y="157093"/>
                </a:lnTo>
                <a:lnTo>
                  <a:pt x="517592" y="183935"/>
                </a:lnTo>
                <a:lnTo>
                  <a:pt x="540499" y="198629"/>
                </a:lnTo>
                <a:lnTo>
                  <a:pt x="567226" y="203200"/>
                </a:lnTo>
                <a:lnTo>
                  <a:pt x="594609" y="198714"/>
                </a:lnTo>
                <a:lnTo>
                  <a:pt x="615848" y="185899"/>
                </a:lnTo>
                <a:lnTo>
                  <a:pt x="624181" y="173996"/>
                </a:lnTo>
                <a:lnTo>
                  <a:pt x="566981" y="173996"/>
                </a:lnTo>
                <a:lnTo>
                  <a:pt x="554407" y="171500"/>
                </a:lnTo>
                <a:lnTo>
                  <a:pt x="544434" y="164701"/>
                </a:lnTo>
                <a:lnTo>
                  <a:pt x="537819" y="154636"/>
                </a:lnTo>
                <a:lnTo>
                  <a:pt x="535323" y="142338"/>
                </a:lnTo>
                <a:lnTo>
                  <a:pt x="537896" y="130041"/>
                </a:lnTo>
                <a:lnTo>
                  <a:pt x="544679" y="119975"/>
                </a:lnTo>
                <a:lnTo>
                  <a:pt x="554821" y="113176"/>
                </a:lnTo>
                <a:lnTo>
                  <a:pt x="567472" y="110680"/>
                </a:lnTo>
                <a:lnTo>
                  <a:pt x="625355" y="110680"/>
                </a:lnTo>
                <a:lnTo>
                  <a:pt x="624252" y="108962"/>
                </a:lnTo>
                <a:lnTo>
                  <a:pt x="531642" y="108962"/>
                </a:lnTo>
                <a:lnTo>
                  <a:pt x="534153" y="85403"/>
                </a:lnTo>
                <a:lnTo>
                  <a:pt x="541243" y="67549"/>
                </a:lnTo>
                <a:lnTo>
                  <a:pt x="552797" y="56229"/>
                </a:lnTo>
                <a:lnTo>
                  <a:pt x="568699" y="52272"/>
                </a:lnTo>
                <a:lnTo>
                  <a:pt x="626113" y="52272"/>
                </a:lnTo>
                <a:lnTo>
                  <a:pt x="626021" y="51985"/>
                </a:lnTo>
                <a:lnTo>
                  <a:pt x="612658" y="35553"/>
                </a:lnTo>
                <a:lnTo>
                  <a:pt x="593267" y="24598"/>
                </a:lnTo>
                <a:lnTo>
                  <a:pt x="568699" y="20614"/>
                </a:lnTo>
                <a:close/>
              </a:path>
              <a:path w="2109469" h="250825">
                <a:moveTo>
                  <a:pt x="625355" y="110680"/>
                </a:moveTo>
                <a:lnTo>
                  <a:pt x="567472" y="110680"/>
                </a:lnTo>
                <a:lnTo>
                  <a:pt x="580003" y="113142"/>
                </a:lnTo>
                <a:lnTo>
                  <a:pt x="589865" y="119883"/>
                </a:lnTo>
                <a:lnTo>
                  <a:pt x="596323" y="129937"/>
                </a:lnTo>
                <a:lnTo>
                  <a:pt x="598639" y="142338"/>
                </a:lnTo>
                <a:lnTo>
                  <a:pt x="596246" y="154843"/>
                </a:lnTo>
                <a:lnTo>
                  <a:pt x="589620" y="164885"/>
                </a:lnTo>
                <a:lnTo>
                  <a:pt x="579589" y="171569"/>
                </a:lnTo>
                <a:lnTo>
                  <a:pt x="566981" y="173996"/>
                </a:lnTo>
                <a:lnTo>
                  <a:pt x="624181" y="173996"/>
                </a:lnTo>
                <a:lnTo>
                  <a:pt x="629587" y="166273"/>
                </a:lnTo>
                <a:lnTo>
                  <a:pt x="634469" y="141356"/>
                </a:lnTo>
                <a:lnTo>
                  <a:pt x="630251" y="118303"/>
                </a:lnTo>
                <a:lnTo>
                  <a:pt x="625355" y="110680"/>
                </a:lnTo>
                <a:close/>
              </a:path>
              <a:path w="2109469" h="250825">
                <a:moveTo>
                  <a:pt x="578760" y="83930"/>
                </a:moveTo>
                <a:lnTo>
                  <a:pt x="564523" y="85633"/>
                </a:lnTo>
                <a:lnTo>
                  <a:pt x="551735" y="90556"/>
                </a:lnTo>
                <a:lnTo>
                  <a:pt x="541109" y="98425"/>
                </a:lnTo>
                <a:lnTo>
                  <a:pt x="533359" y="108962"/>
                </a:lnTo>
                <a:lnTo>
                  <a:pt x="624252" y="108962"/>
                </a:lnTo>
                <a:lnTo>
                  <a:pt x="618578" y="100127"/>
                </a:lnTo>
                <a:lnTo>
                  <a:pt x="600924" y="88210"/>
                </a:lnTo>
                <a:lnTo>
                  <a:pt x="578760" y="83930"/>
                </a:lnTo>
                <a:close/>
              </a:path>
              <a:path w="2109469" h="250825">
                <a:moveTo>
                  <a:pt x="626113" y="52272"/>
                </a:moveTo>
                <a:lnTo>
                  <a:pt x="568699" y="52272"/>
                </a:lnTo>
                <a:lnTo>
                  <a:pt x="578584" y="53656"/>
                </a:lnTo>
                <a:lnTo>
                  <a:pt x="586675" y="57640"/>
                </a:lnTo>
                <a:lnTo>
                  <a:pt x="592649" y="63971"/>
                </a:lnTo>
                <a:lnTo>
                  <a:pt x="596185" y="72396"/>
                </a:lnTo>
                <a:lnTo>
                  <a:pt x="632506" y="72396"/>
                </a:lnTo>
                <a:lnTo>
                  <a:pt x="626113" y="52272"/>
                </a:lnTo>
                <a:close/>
              </a:path>
              <a:path w="2109469" h="250825">
                <a:moveTo>
                  <a:pt x="722572" y="86384"/>
                </a:moveTo>
                <a:lnTo>
                  <a:pt x="691650" y="86384"/>
                </a:lnTo>
                <a:lnTo>
                  <a:pt x="691650" y="152155"/>
                </a:lnTo>
                <a:lnTo>
                  <a:pt x="680898" y="152369"/>
                </a:lnTo>
                <a:lnTo>
                  <a:pt x="650666" y="152645"/>
                </a:lnTo>
                <a:lnTo>
                  <a:pt x="653611" y="177677"/>
                </a:lnTo>
                <a:lnTo>
                  <a:pt x="684824" y="177581"/>
                </a:lnTo>
                <a:lnTo>
                  <a:pt x="718890" y="176542"/>
                </a:lnTo>
                <a:lnTo>
                  <a:pt x="754245" y="173985"/>
                </a:lnTo>
                <a:lnTo>
                  <a:pt x="789323" y="169333"/>
                </a:lnTo>
                <a:lnTo>
                  <a:pt x="787794" y="151173"/>
                </a:lnTo>
                <a:lnTo>
                  <a:pt x="722572" y="151173"/>
                </a:lnTo>
                <a:lnTo>
                  <a:pt x="722572" y="86384"/>
                </a:lnTo>
                <a:close/>
              </a:path>
              <a:path w="2109469" h="250825">
                <a:moveTo>
                  <a:pt x="787360" y="146019"/>
                </a:moveTo>
                <a:lnTo>
                  <a:pt x="771681" y="147843"/>
                </a:lnTo>
                <a:lnTo>
                  <a:pt x="755518" y="149286"/>
                </a:lnTo>
                <a:lnTo>
                  <a:pt x="739079" y="150385"/>
                </a:lnTo>
                <a:lnTo>
                  <a:pt x="722572" y="151173"/>
                </a:lnTo>
                <a:lnTo>
                  <a:pt x="787794" y="151173"/>
                </a:lnTo>
                <a:lnTo>
                  <a:pt x="787360" y="146019"/>
                </a:lnTo>
                <a:close/>
              </a:path>
              <a:path w="2109469" h="250825">
                <a:moveTo>
                  <a:pt x="778280" y="22332"/>
                </a:moveTo>
                <a:lnTo>
                  <a:pt x="662446" y="22332"/>
                </a:lnTo>
                <a:lnTo>
                  <a:pt x="662446" y="47364"/>
                </a:lnTo>
                <a:lnTo>
                  <a:pt x="747113" y="47364"/>
                </a:lnTo>
                <a:lnTo>
                  <a:pt x="746745" y="63030"/>
                </a:lnTo>
                <a:lnTo>
                  <a:pt x="745916" y="80663"/>
                </a:lnTo>
                <a:lnTo>
                  <a:pt x="744214" y="100666"/>
                </a:lnTo>
                <a:lnTo>
                  <a:pt x="741223" y="123441"/>
                </a:lnTo>
                <a:lnTo>
                  <a:pt x="772145" y="125896"/>
                </a:lnTo>
                <a:lnTo>
                  <a:pt x="775554" y="99847"/>
                </a:lnTo>
                <a:lnTo>
                  <a:pt x="777329" y="77089"/>
                </a:lnTo>
                <a:lnTo>
                  <a:pt x="778046" y="57322"/>
                </a:lnTo>
                <a:lnTo>
                  <a:pt x="778182" y="47364"/>
                </a:lnTo>
                <a:lnTo>
                  <a:pt x="778280" y="22332"/>
                </a:lnTo>
                <a:close/>
              </a:path>
              <a:path w="2109469" h="250825">
                <a:moveTo>
                  <a:pt x="829571" y="0"/>
                </a:moveTo>
                <a:lnTo>
                  <a:pt x="797913" y="0"/>
                </a:lnTo>
                <a:lnTo>
                  <a:pt x="797913" y="223324"/>
                </a:lnTo>
                <a:lnTo>
                  <a:pt x="829571" y="223324"/>
                </a:lnTo>
                <a:lnTo>
                  <a:pt x="829571" y="115834"/>
                </a:lnTo>
                <a:lnTo>
                  <a:pt x="860002" y="115834"/>
                </a:lnTo>
                <a:lnTo>
                  <a:pt x="860002" y="89820"/>
                </a:lnTo>
                <a:lnTo>
                  <a:pt x="829571" y="89820"/>
                </a:lnTo>
                <a:lnTo>
                  <a:pt x="829571" y="0"/>
                </a:lnTo>
                <a:close/>
              </a:path>
              <a:path w="2109469" h="250825">
                <a:moveTo>
                  <a:pt x="1006758" y="23068"/>
                </a:moveTo>
                <a:lnTo>
                  <a:pt x="936079" y="23068"/>
                </a:lnTo>
                <a:lnTo>
                  <a:pt x="936079" y="200746"/>
                </a:lnTo>
                <a:lnTo>
                  <a:pt x="1011421" y="200746"/>
                </a:lnTo>
                <a:lnTo>
                  <a:pt x="1037987" y="197046"/>
                </a:lnTo>
                <a:lnTo>
                  <a:pt x="1057190" y="186788"/>
                </a:lnTo>
                <a:lnTo>
                  <a:pt x="1068847" y="171239"/>
                </a:lnTo>
                <a:lnTo>
                  <a:pt x="1069032" y="170315"/>
                </a:lnTo>
                <a:lnTo>
                  <a:pt x="972891" y="170315"/>
                </a:lnTo>
                <a:lnTo>
                  <a:pt x="972891" y="122705"/>
                </a:lnTo>
                <a:lnTo>
                  <a:pt x="1062185" y="122705"/>
                </a:lnTo>
                <a:lnTo>
                  <a:pt x="1060810" y="120589"/>
                </a:lnTo>
                <a:lnTo>
                  <a:pt x="1048340" y="111942"/>
                </a:lnTo>
                <a:lnTo>
                  <a:pt x="1033753" y="108471"/>
                </a:lnTo>
                <a:lnTo>
                  <a:pt x="1033753" y="106753"/>
                </a:lnTo>
                <a:lnTo>
                  <a:pt x="1046503" y="101983"/>
                </a:lnTo>
                <a:lnTo>
                  <a:pt x="1052263" y="97428"/>
                </a:lnTo>
                <a:lnTo>
                  <a:pt x="972891" y="97428"/>
                </a:lnTo>
                <a:lnTo>
                  <a:pt x="972891" y="53008"/>
                </a:lnTo>
                <a:lnTo>
                  <a:pt x="1062517" y="53008"/>
                </a:lnTo>
                <a:lnTo>
                  <a:pt x="1061975" y="50297"/>
                </a:lnTo>
                <a:lnTo>
                  <a:pt x="1050932" y="35860"/>
                </a:lnTo>
                <a:lnTo>
                  <a:pt x="1032526" y="26439"/>
                </a:lnTo>
                <a:lnTo>
                  <a:pt x="1006758" y="23068"/>
                </a:lnTo>
                <a:close/>
              </a:path>
              <a:path w="2109469" h="250825">
                <a:moveTo>
                  <a:pt x="1062185" y="122705"/>
                </a:moveTo>
                <a:lnTo>
                  <a:pt x="1005040" y="122705"/>
                </a:lnTo>
                <a:lnTo>
                  <a:pt x="1017303" y="124588"/>
                </a:lnTo>
                <a:lnTo>
                  <a:pt x="1026575" y="129853"/>
                </a:lnTo>
                <a:lnTo>
                  <a:pt x="1032442" y="137925"/>
                </a:lnTo>
                <a:lnTo>
                  <a:pt x="1034489" y="148228"/>
                </a:lnTo>
                <a:lnTo>
                  <a:pt x="1032737" y="157270"/>
                </a:lnTo>
                <a:lnTo>
                  <a:pt x="1027280" y="164241"/>
                </a:lnTo>
                <a:lnTo>
                  <a:pt x="1017821" y="168727"/>
                </a:lnTo>
                <a:lnTo>
                  <a:pt x="1004058" y="170315"/>
                </a:lnTo>
                <a:lnTo>
                  <a:pt x="1069032" y="170315"/>
                </a:lnTo>
                <a:lnTo>
                  <a:pt x="1072774" y="151664"/>
                </a:lnTo>
                <a:lnTo>
                  <a:pt x="1069507" y="133975"/>
                </a:lnTo>
                <a:lnTo>
                  <a:pt x="1062185" y="122705"/>
                </a:lnTo>
                <a:close/>
              </a:path>
              <a:path w="2109469" h="250825">
                <a:moveTo>
                  <a:pt x="1062517" y="53008"/>
                </a:moveTo>
                <a:lnTo>
                  <a:pt x="1002095" y="53008"/>
                </a:lnTo>
                <a:lnTo>
                  <a:pt x="1013342" y="54588"/>
                </a:lnTo>
                <a:lnTo>
                  <a:pt x="1021575" y="59021"/>
                </a:lnTo>
                <a:lnTo>
                  <a:pt x="1026632" y="65846"/>
                </a:lnTo>
                <a:lnTo>
                  <a:pt x="1028354" y="74605"/>
                </a:lnTo>
                <a:lnTo>
                  <a:pt x="1026310" y="84176"/>
                </a:lnTo>
                <a:lnTo>
                  <a:pt x="1020654" y="91354"/>
                </a:lnTo>
                <a:lnTo>
                  <a:pt x="1012099" y="95863"/>
                </a:lnTo>
                <a:lnTo>
                  <a:pt x="1001359" y="97428"/>
                </a:lnTo>
                <a:lnTo>
                  <a:pt x="1052263" y="97428"/>
                </a:lnTo>
                <a:lnTo>
                  <a:pt x="1056607" y="93992"/>
                </a:lnTo>
                <a:lnTo>
                  <a:pt x="1063260" y="82872"/>
                </a:lnTo>
                <a:lnTo>
                  <a:pt x="1065657" y="68715"/>
                </a:lnTo>
                <a:lnTo>
                  <a:pt x="1062517" y="53008"/>
                </a:lnTo>
                <a:close/>
              </a:path>
              <a:path w="2109469" h="250825">
                <a:moveTo>
                  <a:pt x="1171674" y="58162"/>
                </a:moveTo>
                <a:lnTo>
                  <a:pt x="1134617" y="58162"/>
                </a:lnTo>
                <a:lnTo>
                  <a:pt x="1134617" y="200746"/>
                </a:lnTo>
                <a:lnTo>
                  <a:pt x="1171674" y="200746"/>
                </a:lnTo>
                <a:lnTo>
                  <a:pt x="1171674" y="58162"/>
                </a:lnTo>
                <a:close/>
              </a:path>
              <a:path w="2109469" h="250825">
                <a:moveTo>
                  <a:pt x="1171674" y="23068"/>
                </a:moveTo>
                <a:lnTo>
                  <a:pt x="1136826" y="23068"/>
                </a:lnTo>
                <a:lnTo>
                  <a:pt x="1092897" y="51045"/>
                </a:lnTo>
                <a:lnTo>
                  <a:pt x="1092897" y="83685"/>
                </a:lnTo>
                <a:lnTo>
                  <a:pt x="1133636" y="58162"/>
                </a:lnTo>
                <a:lnTo>
                  <a:pt x="1171674" y="58162"/>
                </a:lnTo>
                <a:lnTo>
                  <a:pt x="1171674" y="23068"/>
                </a:lnTo>
                <a:close/>
              </a:path>
              <a:path w="2109469" h="250825">
                <a:moveTo>
                  <a:pt x="1281864" y="20614"/>
                </a:moveTo>
                <a:lnTo>
                  <a:pt x="1251966" y="26699"/>
                </a:lnTo>
                <a:lnTo>
                  <a:pt x="1229499" y="44450"/>
                </a:lnTo>
                <a:lnTo>
                  <a:pt x="1215361" y="73105"/>
                </a:lnTo>
                <a:lnTo>
                  <a:pt x="1210449" y="111907"/>
                </a:lnTo>
                <a:lnTo>
                  <a:pt x="1215361" y="150709"/>
                </a:lnTo>
                <a:lnTo>
                  <a:pt x="1229499" y="179365"/>
                </a:lnTo>
                <a:lnTo>
                  <a:pt x="1251966" y="197115"/>
                </a:lnTo>
                <a:lnTo>
                  <a:pt x="1281864" y="203200"/>
                </a:lnTo>
                <a:lnTo>
                  <a:pt x="1311762" y="197149"/>
                </a:lnTo>
                <a:lnTo>
                  <a:pt x="1334229" y="179457"/>
                </a:lnTo>
                <a:lnTo>
                  <a:pt x="1337529" y="172769"/>
                </a:lnTo>
                <a:lnTo>
                  <a:pt x="1281864" y="172769"/>
                </a:lnTo>
                <a:lnTo>
                  <a:pt x="1267879" y="169023"/>
                </a:lnTo>
                <a:lnTo>
                  <a:pt x="1257231" y="157707"/>
                </a:lnTo>
                <a:lnTo>
                  <a:pt x="1250494" y="138707"/>
                </a:lnTo>
                <a:lnTo>
                  <a:pt x="1248243" y="111907"/>
                </a:lnTo>
                <a:lnTo>
                  <a:pt x="1250597" y="85276"/>
                </a:lnTo>
                <a:lnTo>
                  <a:pt x="1257323" y="66169"/>
                </a:lnTo>
                <a:lnTo>
                  <a:pt x="1267914" y="54653"/>
                </a:lnTo>
                <a:lnTo>
                  <a:pt x="1281864" y="50800"/>
                </a:lnTo>
                <a:lnTo>
                  <a:pt x="1337315" y="50800"/>
                </a:lnTo>
                <a:lnTo>
                  <a:pt x="1334229" y="44542"/>
                </a:lnTo>
                <a:lnTo>
                  <a:pt x="1311762" y="26734"/>
                </a:lnTo>
                <a:lnTo>
                  <a:pt x="1281864" y="20614"/>
                </a:lnTo>
                <a:close/>
              </a:path>
              <a:path w="2109469" h="250825">
                <a:moveTo>
                  <a:pt x="1337315" y="50800"/>
                </a:moveTo>
                <a:lnTo>
                  <a:pt x="1281864" y="50800"/>
                </a:lnTo>
                <a:lnTo>
                  <a:pt x="1295814" y="54653"/>
                </a:lnTo>
                <a:lnTo>
                  <a:pt x="1306405" y="66169"/>
                </a:lnTo>
                <a:lnTo>
                  <a:pt x="1313131" y="85276"/>
                </a:lnTo>
                <a:lnTo>
                  <a:pt x="1315485" y="111907"/>
                </a:lnTo>
                <a:lnTo>
                  <a:pt x="1313235" y="138707"/>
                </a:lnTo>
                <a:lnTo>
                  <a:pt x="1306497" y="157707"/>
                </a:lnTo>
                <a:lnTo>
                  <a:pt x="1295849" y="169023"/>
                </a:lnTo>
                <a:lnTo>
                  <a:pt x="1281864" y="172769"/>
                </a:lnTo>
                <a:lnTo>
                  <a:pt x="1337529" y="172769"/>
                </a:lnTo>
                <a:lnTo>
                  <a:pt x="1348367" y="150812"/>
                </a:lnTo>
                <a:lnTo>
                  <a:pt x="1353279" y="111907"/>
                </a:lnTo>
                <a:lnTo>
                  <a:pt x="1348367" y="73209"/>
                </a:lnTo>
                <a:lnTo>
                  <a:pt x="1337315" y="50800"/>
                </a:lnTo>
                <a:close/>
              </a:path>
              <a:path w="2109469" h="250825">
                <a:moveTo>
                  <a:pt x="1514759" y="15460"/>
                </a:moveTo>
                <a:lnTo>
                  <a:pt x="1480156" y="15460"/>
                </a:lnTo>
                <a:lnTo>
                  <a:pt x="1464312" y="41317"/>
                </a:lnTo>
                <a:lnTo>
                  <a:pt x="1452425" y="69359"/>
                </a:lnTo>
                <a:lnTo>
                  <a:pt x="1444955" y="99840"/>
                </a:lnTo>
                <a:lnTo>
                  <a:pt x="1442363" y="133012"/>
                </a:lnTo>
                <a:lnTo>
                  <a:pt x="1444955" y="166224"/>
                </a:lnTo>
                <a:lnTo>
                  <a:pt x="1452425" y="196789"/>
                </a:lnTo>
                <a:lnTo>
                  <a:pt x="1464312" y="224915"/>
                </a:lnTo>
                <a:lnTo>
                  <a:pt x="1480156" y="250810"/>
                </a:lnTo>
                <a:lnTo>
                  <a:pt x="1514759" y="250810"/>
                </a:lnTo>
                <a:lnTo>
                  <a:pt x="1502209" y="228263"/>
                </a:lnTo>
                <a:lnTo>
                  <a:pt x="1491108" y="199274"/>
                </a:lnTo>
                <a:lnTo>
                  <a:pt x="1483182" y="166603"/>
                </a:lnTo>
                <a:lnTo>
                  <a:pt x="1480156" y="133012"/>
                </a:lnTo>
                <a:lnTo>
                  <a:pt x="1483182" y="99564"/>
                </a:lnTo>
                <a:lnTo>
                  <a:pt x="1491108" y="66966"/>
                </a:lnTo>
                <a:lnTo>
                  <a:pt x="1502209" y="38004"/>
                </a:lnTo>
                <a:lnTo>
                  <a:pt x="1514759" y="15460"/>
                </a:lnTo>
                <a:close/>
              </a:path>
              <a:path w="2109469" h="250825">
                <a:moveTo>
                  <a:pt x="1603598" y="20614"/>
                </a:moveTo>
                <a:lnTo>
                  <a:pt x="1573700" y="26699"/>
                </a:lnTo>
                <a:lnTo>
                  <a:pt x="1551234" y="44450"/>
                </a:lnTo>
                <a:lnTo>
                  <a:pt x="1537096" y="73105"/>
                </a:lnTo>
                <a:lnTo>
                  <a:pt x="1532184" y="111907"/>
                </a:lnTo>
                <a:lnTo>
                  <a:pt x="1537096" y="150709"/>
                </a:lnTo>
                <a:lnTo>
                  <a:pt x="1551234" y="179365"/>
                </a:lnTo>
                <a:lnTo>
                  <a:pt x="1573700" y="197115"/>
                </a:lnTo>
                <a:lnTo>
                  <a:pt x="1603598" y="203200"/>
                </a:lnTo>
                <a:lnTo>
                  <a:pt x="1633496" y="197149"/>
                </a:lnTo>
                <a:lnTo>
                  <a:pt x="1655963" y="179457"/>
                </a:lnTo>
                <a:lnTo>
                  <a:pt x="1659264" y="172769"/>
                </a:lnTo>
                <a:lnTo>
                  <a:pt x="1603598" y="172769"/>
                </a:lnTo>
                <a:lnTo>
                  <a:pt x="1589614" y="169023"/>
                </a:lnTo>
                <a:lnTo>
                  <a:pt x="1578965" y="157707"/>
                </a:lnTo>
                <a:lnTo>
                  <a:pt x="1572228" y="138707"/>
                </a:lnTo>
                <a:lnTo>
                  <a:pt x="1569977" y="111907"/>
                </a:lnTo>
                <a:lnTo>
                  <a:pt x="1572331" y="85276"/>
                </a:lnTo>
                <a:lnTo>
                  <a:pt x="1579057" y="66169"/>
                </a:lnTo>
                <a:lnTo>
                  <a:pt x="1589648" y="54653"/>
                </a:lnTo>
                <a:lnTo>
                  <a:pt x="1603598" y="50800"/>
                </a:lnTo>
                <a:lnTo>
                  <a:pt x="1659049" y="50800"/>
                </a:lnTo>
                <a:lnTo>
                  <a:pt x="1655963" y="44542"/>
                </a:lnTo>
                <a:lnTo>
                  <a:pt x="1633496" y="26734"/>
                </a:lnTo>
                <a:lnTo>
                  <a:pt x="1603598" y="20614"/>
                </a:lnTo>
                <a:close/>
              </a:path>
              <a:path w="2109469" h="250825">
                <a:moveTo>
                  <a:pt x="1659049" y="50800"/>
                </a:moveTo>
                <a:lnTo>
                  <a:pt x="1603598" y="50800"/>
                </a:lnTo>
                <a:lnTo>
                  <a:pt x="1617548" y="54653"/>
                </a:lnTo>
                <a:lnTo>
                  <a:pt x="1628140" y="66169"/>
                </a:lnTo>
                <a:lnTo>
                  <a:pt x="1634865" y="85276"/>
                </a:lnTo>
                <a:lnTo>
                  <a:pt x="1637220" y="111907"/>
                </a:lnTo>
                <a:lnTo>
                  <a:pt x="1634969" y="138707"/>
                </a:lnTo>
                <a:lnTo>
                  <a:pt x="1628232" y="157707"/>
                </a:lnTo>
                <a:lnTo>
                  <a:pt x="1617583" y="169023"/>
                </a:lnTo>
                <a:lnTo>
                  <a:pt x="1603598" y="172769"/>
                </a:lnTo>
                <a:lnTo>
                  <a:pt x="1659264" y="172769"/>
                </a:lnTo>
                <a:lnTo>
                  <a:pt x="1670101" y="150812"/>
                </a:lnTo>
                <a:lnTo>
                  <a:pt x="1675013" y="111907"/>
                </a:lnTo>
                <a:lnTo>
                  <a:pt x="1670101" y="73209"/>
                </a:lnTo>
                <a:lnTo>
                  <a:pt x="1659049" y="50800"/>
                </a:lnTo>
                <a:close/>
              </a:path>
              <a:path w="2109469" h="250825">
                <a:moveTo>
                  <a:pt x="1714770" y="161971"/>
                </a:moveTo>
                <a:lnTo>
                  <a:pt x="1706648" y="163566"/>
                </a:lnTo>
                <a:lnTo>
                  <a:pt x="1700045" y="167922"/>
                </a:lnTo>
                <a:lnTo>
                  <a:pt x="1695651" y="174395"/>
                </a:lnTo>
                <a:lnTo>
                  <a:pt x="1694155" y="182340"/>
                </a:lnTo>
                <a:lnTo>
                  <a:pt x="1695651" y="190324"/>
                </a:lnTo>
                <a:lnTo>
                  <a:pt x="1700045" y="196881"/>
                </a:lnTo>
                <a:lnTo>
                  <a:pt x="1706648" y="201321"/>
                </a:lnTo>
                <a:lnTo>
                  <a:pt x="1714770" y="202955"/>
                </a:lnTo>
                <a:lnTo>
                  <a:pt x="1722508" y="201321"/>
                </a:lnTo>
                <a:lnTo>
                  <a:pt x="1729004" y="196881"/>
                </a:lnTo>
                <a:lnTo>
                  <a:pt x="1733475" y="190324"/>
                </a:lnTo>
                <a:lnTo>
                  <a:pt x="1735139" y="182340"/>
                </a:lnTo>
                <a:lnTo>
                  <a:pt x="1733475" y="174395"/>
                </a:lnTo>
                <a:lnTo>
                  <a:pt x="1729004" y="167922"/>
                </a:lnTo>
                <a:lnTo>
                  <a:pt x="1722508" y="163566"/>
                </a:lnTo>
                <a:lnTo>
                  <a:pt x="1714770" y="161971"/>
                </a:lnTo>
                <a:close/>
              </a:path>
              <a:path w="2109469" h="250825">
                <a:moveTo>
                  <a:pt x="1882631" y="169333"/>
                </a:moveTo>
                <a:lnTo>
                  <a:pt x="1847537" y="169333"/>
                </a:lnTo>
                <a:lnTo>
                  <a:pt x="1847537" y="200746"/>
                </a:lnTo>
                <a:lnTo>
                  <a:pt x="1882631" y="200746"/>
                </a:lnTo>
                <a:lnTo>
                  <a:pt x="1882631" y="169333"/>
                </a:lnTo>
                <a:close/>
              </a:path>
              <a:path w="2109469" h="250825">
                <a:moveTo>
                  <a:pt x="1882631" y="23068"/>
                </a:moveTo>
                <a:lnTo>
                  <a:pt x="1836248" y="23068"/>
                </a:lnTo>
                <a:lnTo>
                  <a:pt x="1761153" y="140129"/>
                </a:lnTo>
                <a:lnTo>
                  <a:pt x="1761153" y="169333"/>
                </a:lnTo>
                <a:lnTo>
                  <a:pt x="1905209" y="169333"/>
                </a:lnTo>
                <a:lnTo>
                  <a:pt x="1905209" y="139639"/>
                </a:lnTo>
                <a:lnTo>
                  <a:pt x="1798455" y="139639"/>
                </a:lnTo>
                <a:lnTo>
                  <a:pt x="1798455" y="138166"/>
                </a:lnTo>
                <a:lnTo>
                  <a:pt x="1846310" y="63561"/>
                </a:lnTo>
                <a:lnTo>
                  <a:pt x="1882631" y="63561"/>
                </a:lnTo>
                <a:lnTo>
                  <a:pt x="1882631" y="23068"/>
                </a:lnTo>
                <a:close/>
              </a:path>
              <a:path w="2109469" h="250825">
                <a:moveTo>
                  <a:pt x="1882631" y="63561"/>
                </a:moveTo>
                <a:lnTo>
                  <a:pt x="1848028" y="63561"/>
                </a:lnTo>
                <a:lnTo>
                  <a:pt x="1848028" y="139639"/>
                </a:lnTo>
                <a:lnTo>
                  <a:pt x="1882631" y="139639"/>
                </a:lnTo>
                <a:lnTo>
                  <a:pt x="1882631" y="63561"/>
                </a:lnTo>
                <a:close/>
              </a:path>
              <a:path w="2109469" h="250825">
                <a:moveTo>
                  <a:pt x="2003374" y="58162"/>
                </a:moveTo>
                <a:lnTo>
                  <a:pt x="1966316" y="58162"/>
                </a:lnTo>
                <a:lnTo>
                  <a:pt x="1966316" y="200746"/>
                </a:lnTo>
                <a:lnTo>
                  <a:pt x="2003374" y="200746"/>
                </a:lnTo>
                <a:lnTo>
                  <a:pt x="2003374" y="58162"/>
                </a:lnTo>
                <a:close/>
              </a:path>
              <a:path w="2109469" h="250825">
                <a:moveTo>
                  <a:pt x="2003374" y="23068"/>
                </a:moveTo>
                <a:lnTo>
                  <a:pt x="1968525" y="23068"/>
                </a:lnTo>
                <a:lnTo>
                  <a:pt x="1924596" y="51045"/>
                </a:lnTo>
                <a:lnTo>
                  <a:pt x="1924596" y="83685"/>
                </a:lnTo>
                <a:lnTo>
                  <a:pt x="1965335" y="58162"/>
                </a:lnTo>
                <a:lnTo>
                  <a:pt x="2003374" y="58162"/>
                </a:lnTo>
                <a:lnTo>
                  <a:pt x="2003374" y="23068"/>
                </a:lnTo>
                <a:close/>
              </a:path>
              <a:path w="2109469" h="250825">
                <a:moveTo>
                  <a:pt x="2071107" y="15460"/>
                </a:moveTo>
                <a:lnTo>
                  <a:pt x="2036504" y="15460"/>
                </a:lnTo>
                <a:lnTo>
                  <a:pt x="2049055" y="38004"/>
                </a:lnTo>
                <a:lnTo>
                  <a:pt x="2060156" y="66966"/>
                </a:lnTo>
                <a:lnTo>
                  <a:pt x="2068082" y="99564"/>
                </a:lnTo>
                <a:lnTo>
                  <a:pt x="2071107" y="133012"/>
                </a:lnTo>
                <a:lnTo>
                  <a:pt x="2068082" y="166603"/>
                </a:lnTo>
                <a:lnTo>
                  <a:pt x="2060156" y="199274"/>
                </a:lnTo>
                <a:lnTo>
                  <a:pt x="2049055" y="228263"/>
                </a:lnTo>
                <a:lnTo>
                  <a:pt x="2036504" y="250810"/>
                </a:lnTo>
                <a:lnTo>
                  <a:pt x="2071107" y="250810"/>
                </a:lnTo>
                <a:lnTo>
                  <a:pt x="2086951" y="224915"/>
                </a:lnTo>
                <a:lnTo>
                  <a:pt x="2098839" y="196789"/>
                </a:lnTo>
                <a:lnTo>
                  <a:pt x="2106308" y="166224"/>
                </a:lnTo>
                <a:lnTo>
                  <a:pt x="2108900" y="133012"/>
                </a:lnTo>
                <a:lnTo>
                  <a:pt x="2106308" y="99840"/>
                </a:lnTo>
                <a:lnTo>
                  <a:pt x="2098839" y="69359"/>
                </a:lnTo>
                <a:lnTo>
                  <a:pt x="2086951" y="41317"/>
                </a:lnTo>
                <a:lnTo>
                  <a:pt x="2071107" y="15460"/>
                </a:lnTo>
                <a:close/>
              </a:path>
            </a:pathLst>
          </a:custGeom>
          <a:solidFill>
            <a:srgbClr val="902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285211" y="7581371"/>
            <a:ext cx="5493738" cy="686661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4156941" y="7151614"/>
            <a:ext cx="429895" cy="377190"/>
          </a:xfrm>
          <a:custGeom>
            <a:avLst/>
            <a:gdLst/>
            <a:ahLst/>
            <a:cxnLst/>
            <a:rect l="l" t="t" r="r" b="b"/>
            <a:pathLst>
              <a:path w="429895" h="377190">
                <a:moveTo>
                  <a:pt x="31412" y="31412"/>
                </a:moveTo>
                <a:lnTo>
                  <a:pt x="0" y="31412"/>
                </a:lnTo>
                <a:lnTo>
                  <a:pt x="0" y="345539"/>
                </a:lnTo>
                <a:lnTo>
                  <a:pt x="2468" y="357766"/>
                </a:lnTo>
                <a:lnTo>
                  <a:pt x="9200" y="367751"/>
                </a:lnTo>
                <a:lnTo>
                  <a:pt x="19185" y="374483"/>
                </a:lnTo>
                <a:lnTo>
                  <a:pt x="31412" y="376951"/>
                </a:lnTo>
                <a:lnTo>
                  <a:pt x="31412" y="31412"/>
                </a:lnTo>
                <a:close/>
              </a:path>
              <a:path w="429895" h="377190">
                <a:moveTo>
                  <a:pt x="397893" y="345539"/>
                </a:moveTo>
                <a:lnTo>
                  <a:pt x="31412" y="345539"/>
                </a:lnTo>
                <a:lnTo>
                  <a:pt x="31412" y="376951"/>
                </a:lnTo>
                <a:lnTo>
                  <a:pt x="397893" y="376951"/>
                </a:lnTo>
                <a:lnTo>
                  <a:pt x="397893" y="345539"/>
                </a:lnTo>
                <a:close/>
              </a:path>
              <a:path w="429895" h="377190">
                <a:moveTo>
                  <a:pt x="397893" y="0"/>
                </a:moveTo>
                <a:lnTo>
                  <a:pt x="397893" y="376951"/>
                </a:lnTo>
                <a:lnTo>
                  <a:pt x="410120" y="374483"/>
                </a:lnTo>
                <a:lnTo>
                  <a:pt x="420105" y="367751"/>
                </a:lnTo>
                <a:lnTo>
                  <a:pt x="426837" y="357766"/>
                </a:lnTo>
                <a:lnTo>
                  <a:pt x="429306" y="345539"/>
                </a:lnTo>
                <a:lnTo>
                  <a:pt x="429306" y="31412"/>
                </a:lnTo>
                <a:lnTo>
                  <a:pt x="426837" y="19185"/>
                </a:lnTo>
                <a:lnTo>
                  <a:pt x="420105" y="9200"/>
                </a:lnTo>
                <a:lnTo>
                  <a:pt x="410120" y="2468"/>
                </a:lnTo>
                <a:lnTo>
                  <a:pt x="397893" y="0"/>
                </a:lnTo>
                <a:close/>
              </a:path>
              <a:path w="429895" h="377190">
                <a:moveTo>
                  <a:pt x="31412" y="0"/>
                </a:moveTo>
                <a:lnTo>
                  <a:pt x="19185" y="2468"/>
                </a:lnTo>
                <a:lnTo>
                  <a:pt x="9200" y="9200"/>
                </a:lnTo>
                <a:lnTo>
                  <a:pt x="2468" y="19185"/>
                </a:lnTo>
                <a:lnTo>
                  <a:pt x="0" y="31412"/>
                </a:lnTo>
                <a:lnTo>
                  <a:pt x="31412" y="31412"/>
                </a:lnTo>
                <a:lnTo>
                  <a:pt x="31412" y="0"/>
                </a:lnTo>
                <a:close/>
              </a:path>
              <a:path w="429895" h="377190">
                <a:moveTo>
                  <a:pt x="397893" y="0"/>
                </a:moveTo>
                <a:lnTo>
                  <a:pt x="31412" y="0"/>
                </a:lnTo>
                <a:lnTo>
                  <a:pt x="31412" y="31412"/>
                </a:lnTo>
                <a:lnTo>
                  <a:pt x="397893" y="31412"/>
                </a:lnTo>
                <a:lnTo>
                  <a:pt x="397893" y="0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4586247" y="7874106"/>
            <a:ext cx="450850" cy="377190"/>
          </a:xfrm>
          <a:custGeom>
            <a:avLst/>
            <a:gdLst/>
            <a:ahLst/>
            <a:cxnLst/>
            <a:rect l="l" t="t" r="r" b="b"/>
            <a:pathLst>
              <a:path w="450850" h="377190">
                <a:moveTo>
                  <a:pt x="31412" y="31412"/>
                </a:moveTo>
                <a:lnTo>
                  <a:pt x="0" y="31412"/>
                </a:lnTo>
                <a:lnTo>
                  <a:pt x="0" y="345539"/>
                </a:lnTo>
                <a:lnTo>
                  <a:pt x="2468" y="357766"/>
                </a:lnTo>
                <a:lnTo>
                  <a:pt x="9200" y="367751"/>
                </a:lnTo>
                <a:lnTo>
                  <a:pt x="19185" y="374483"/>
                </a:lnTo>
                <a:lnTo>
                  <a:pt x="31412" y="376951"/>
                </a:lnTo>
                <a:lnTo>
                  <a:pt x="31412" y="345539"/>
                </a:lnTo>
                <a:lnTo>
                  <a:pt x="31412" y="31412"/>
                </a:lnTo>
                <a:close/>
              </a:path>
              <a:path w="450850" h="377190">
                <a:moveTo>
                  <a:pt x="418835" y="345539"/>
                </a:moveTo>
                <a:lnTo>
                  <a:pt x="31412" y="345539"/>
                </a:lnTo>
                <a:lnTo>
                  <a:pt x="31412" y="376951"/>
                </a:lnTo>
                <a:lnTo>
                  <a:pt x="418835" y="376951"/>
                </a:lnTo>
                <a:lnTo>
                  <a:pt x="418835" y="345539"/>
                </a:lnTo>
                <a:close/>
              </a:path>
              <a:path w="450850" h="377190">
                <a:moveTo>
                  <a:pt x="418835" y="0"/>
                </a:moveTo>
                <a:lnTo>
                  <a:pt x="418835" y="376951"/>
                </a:lnTo>
                <a:lnTo>
                  <a:pt x="431062" y="374483"/>
                </a:lnTo>
                <a:lnTo>
                  <a:pt x="441047" y="367751"/>
                </a:lnTo>
                <a:lnTo>
                  <a:pt x="447779" y="357766"/>
                </a:lnTo>
                <a:lnTo>
                  <a:pt x="450248" y="345539"/>
                </a:lnTo>
                <a:lnTo>
                  <a:pt x="450248" y="31412"/>
                </a:lnTo>
                <a:lnTo>
                  <a:pt x="447779" y="19185"/>
                </a:lnTo>
                <a:lnTo>
                  <a:pt x="441047" y="9200"/>
                </a:lnTo>
                <a:lnTo>
                  <a:pt x="431062" y="2468"/>
                </a:lnTo>
                <a:lnTo>
                  <a:pt x="418835" y="0"/>
                </a:lnTo>
                <a:close/>
              </a:path>
              <a:path w="450850" h="377190">
                <a:moveTo>
                  <a:pt x="31412" y="0"/>
                </a:moveTo>
                <a:lnTo>
                  <a:pt x="19185" y="2468"/>
                </a:lnTo>
                <a:lnTo>
                  <a:pt x="9200" y="9200"/>
                </a:lnTo>
                <a:lnTo>
                  <a:pt x="2468" y="19185"/>
                </a:lnTo>
                <a:lnTo>
                  <a:pt x="0" y="31412"/>
                </a:lnTo>
                <a:lnTo>
                  <a:pt x="31412" y="31412"/>
                </a:lnTo>
                <a:lnTo>
                  <a:pt x="31412" y="0"/>
                </a:lnTo>
                <a:close/>
              </a:path>
              <a:path w="450850" h="377190">
                <a:moveTo>
                  <a:pt x="418835" y="0"/>
                </a:moveTo>
                <a:lnTo>
                  <a:pt x="31412" y="0"/>
                </a:lnTo>
                <a:lnTo>
                  <a:pt x="31412" y="31412"/>
                </a:lnTo>
                <a:lnTo>
                  <a:pt x="418835" y="31412"/>
                </a:lnTo>
                <a:lnTo>
                  <a:pt x="418835" y="0"/>
                </a:lnTo>
                <a:close/>
              </a:path>
            </a:pathLst>
          </a:custGeom>
          <a:solidFill>
            <a:srgbClr val="902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5465802" y="8240586"/>
            <a:ext cx="440055" cy="367030"/>
          </a:xfrm>
          <a:custGeom>
            <a:avLst/>
            <a:gdLst/>
            <a:ahLst/>
            <a:cxnLst/>
            <a:rect l="l" t="t" r="r" b="b"/>
            <a:pathLst>
              <a:path w="440054" h="367029">
                <a:moveTo>
                  <a:pt x="31412" y="0"/>
                </a:moveTo>
                <a:lnTo>
                  <a:pt x="19185" y="2468"/>
                </a:lnTo>
                <a:lnTo>
                  <a:pt x="9200" y="9200"/>
                </a:lnTo>
                <a:lnTo>
                  <a:pt x="2468" y="19185"/>
                </a:lnTo>
                <a:lnTo>
                  <a:pt x="0" y="31412"/>
                </a:lnTo>
                <a:lnTo>
                  <a:pt x="0" y="335068"/>
                </a:lnTo>
                <a:lnTo>
                  <a:pt x="2468" y="347295"/>
                </a:lnTo>
                <a:lnTo>
                  <a:pt x="9200" y="357280"/>
                </a:lnTo>
                <a:lnTo>
                  <a:pt x="19185" y="364012"/>
                </a:lnTo>
                <a:lnTo>
                  <a:pt x="31412" y="366480"/>
                </a:lnTo>
                <a:lnTo>
                  <a:pt x="31412" y="335068"/>
                </a:lnTo>
                <a:lnTo>
                  <a:pt x="31412" y="0"/>
                </a:lnTo>
                <a:close/>
              </a:path>
              <a:path w="440054" h="367029">
                <a:moveTo>
                  <a:pt x="408364" y="335068"/>
                </a:moveTo>
                <a:lnTo>
                  <a:pt x="31412" y="335068"/>
                </a:lnTo>
                <a:lnTo>
                  <a:pt x="31412" y="366480"/>
                </a:lnTo>
                <a:lnTo>
                  <a:pt x="408364" y="366480"/>
                </a:lnTo>
                <a:lnTo>
                  <a:pt x="408364" y="335068"/>
                </a:lnTo>
                <a:close/>
              </a:path>
              <a:path w="440054" h="367029">
                <a:moveTo>
                  <a:pt x="439777" y="335068"/>
                </a:moveTo>
                <a:lnTo>
                  <a:pt x="408364" y="335068"/>
                </a:lnTo>
                <a:lnTo>
                  <a:pt x="408364" y="366480"/>
                </a:lnTo>
                <a:lnTo>
                  <a:pt x="420591" y="364012"/>
                </a:lnTo>
                <a:lnTo>
                  <a:pt x="430576" y="357280"/>
                </a:lnTo>
                <a:lnTo>
                  <a:pt x="437308" y="347295"/>
                </a:lnTo>
                <a:lnTo>
                  <a:pt x="439777" y="335068"/>
                </a:lnTo>
                <a:close/>
              </a:path>
              <a:path w="440054" h="367029">
                <a:moveTo>
                  <a:pt x="408364" y="0"/>
                </a:moveTo>
                <a:lnTo>
                  <a:pt x="408364" y="335068"/>
                </a:lnTo>
                <a:lnTo>
                  <a:pt x="439777" y="335068"/>
                </a:lnTo>
                <a:lnTo>
                  <a:pt x="439777" y="31412"/>
                </a:lnTo>
                <a:lnTo>
                  <a:pt x="408364" y="0"/>
                </a:lnTo>
                <a:close/>
              </a:path>
              <a:path w="440054" h="367029">
                <a:moveTo>
                  <a:pt x="408364" y="0"/>
                </a:moveTo>
                <a:lnTo>
                  <a:pt x="31412" y="0"/>
                </a:lnTo>
                <a:lnTo>
                  <a:pt x="31412" y="31412"/>
                </a:lnTo>
                <a:lnTo>
                  <a:pt x="408364" y="31412"/>
                </a:lnTo>
                <a:lnTo>
                  <a:pt x="408364" y="0"/>
                </a:lnTo>
                <a:close/>
              </a:path>
            </a:pathLst>
          </a:custGeom>
          <a:solidFill>
            <a:srgbClr val="069E0C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38986" y="1258674"/>
            <a:ext cx="7005635" cy="336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2186940" cy="227965"/>
          </a:xfrm>
          <a:custGeom>
            <a:avLst/>
            <a:gdLst/>
            <a:ahLst/>
            <a:cxnLst/>
            <a:rect l="l" t="t" r="r" b="b"/>
            <a:pathLst>
              <a:path w="2186940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2186940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2186940" h="227965">
                <a:moveTo>
                  <a:pt x="194120" y="154609"/>
                </a:moveTo>
                <a:lnTo>
                  <a:pt x="161971" y="154609"/>
                </a:lnTo>
                <a:lnTo>
                  <a:pt x="167209" y="175139"/>
                </a:lnTo>
                <a:lnTo>
                  <a:pt x="180868" y="191114"/>
                </a:lnTo>
                <a:lnTo>
                  <a:pt x="201521" y="201475"/>
                </a:lnTo>
                <a:lnTo>
                  <a:pt x="227741" y="205163"/>
                </a:lnTo>
                <a:lnTo>
                  <a:pt x="254384" y="201283"/>
                </a:lnTo>
                <a:lnTo>
                  <a:pt x="275412" y="190500"/>
                </a:lnTo>
                <a:lnTo>
                  <a:pt x="285760" y="178168"/>
                </a:lnTo>
                <a:lnTo>
                  <a:pt x="227741" y="178168"/>
                </a:lnTo>
                <a:lnTo>
                  <a:pt x="214861" y="176489"/>
                </a:lnTo>
                <a:lnTo>
                  <a:pt x="204396" y="171726"/>
                </a:lnTo>
                <a:lnTo>
                  <a:pt x="197199" y="164295"/>
                </a:lnTo>
                <a:lnTo>
                  <a:pt x="194120" y="154609"/>
                </a:lnTo>
                <a:close/>
              </a:path>
              <a:path w="2186940" h="227965">
                <a:moveTo>
                  <a:pt x="280192" y="48591"/>
                </a:moveTo>
                <a:lnTo>
                  <a:pt x="227987" y="48591"/>
                </a:lnTo>
                <a:lnTo>
                  <a:pt x="239820" y="50397"/>
                </a:lnTo>
                <a:lnTo>
                  <a:pt x="248847" y="55493"/>
                </a:lnTo>
                <a:lnTo>
                  <a:pt x="254560" y="63396"/>
                </a:lnTo>
                <a:lnTo>
                  <a:pt x="256454" y="73623"/>
                </a:lnTo>
                <a:lnTo>
                  <a:pt x="254230" y="84210"/>
                </a:lnTo>
                <a:lnTo>
                  <a:pt x="247681" y="92428"/>
                </a:lnTo>
                <a:lnTo>
                  <a:pt x="237542" y="97746"/>
                </a:lnTo>
                <a:lnTo>
                  <a:pt x="224551" y="99637"/>
                </a:lnTo>
                <a:lnTo>
                  <a:pt x="208599" y="99637"/>
                </a:lnTo>
                <a:lnTo>
                  <a:pt x="208599" y="124178"/>
                </a:lnTo>
                <a:lnTo>
                  <a:pt x="224551" y="124178"/>
                </a:lnTo>
                <a:lnTo>
                  <a:pt x="240035" y="126229"/>
                </a:lnTo>
                <a:lnTo>
                  <a:pt x="251608" y="131939"/>
                </a:lnTo>
                <a:lnTo>
                  <a:pt x="258855" y="140639"/>
                </a:lnTo>
                <a:lnTo>
                  <a:pt x="261363" y="151664"/>
                </a:lnTo>
                <a:lnTo>
                  <a:pt x="258870" y="162431"/>
                </a:lnTo>
                <a:lnTo>
                  <a:pt x="251914" y="170806"/>
                </a:lnTo>
                <a:lnTo>
                  <a:pt x="241277" y="176236"/>
                </a:lnTo>
                <a:lnTo>
                  <a:pt x="227741" y="178168"/>
                </a:lnTo>
                <a:lnTo>
                  <a:pt x="285760" y="178168"/>
                </a:lnTo>
                <a:lnTo>
                  <a:pt x="289171" y="174104"/>
                </a:lnTo>
                <a:lnTo>
                  <a:pt x="294002" y="153382"/>
                </a:lnTo>
                <a:lnTo>
                  <a:pt x="291529" y="137925"/>
                </a:lnTo>
                <a:lnTo>
                  <a:pt x="283971" y="125435"/>
                </a:lnTo>
                <a:lnTo>
                  <a:pt x="271674" y="116489"/>
                </a:lnTo>
                <a:lnTo>
                  <a:pt x="254982" y="111662"/>
                </a:lnTo>
                <a:lnTo>
                  <a:pt x="254982" y="110189"/>
                </a:lnTo>
                <a:lnTo>
                  <a:pt x="268257" y="105346"/>
                </a:lnTo>
                <a:lnTo>
                  <a:pt x="278541" y="97029"/>
                </a:lnTo>
                <a:lnTo>
                  <a:pt x="285145" y="85721"/>
                </a:lnTo>
                <a:lnTo>
                  <a:pt x="287376" y="71905"/>
                </a:lnTo>
                <a:lnTo>
                  <a:pt x="283312" y="52705"/>
                </a:lnTo>
                <a:lnTo>
                  <a:pt x="280192" y="48591"/>
                </a:lnTo>
                <a:close/>
              </a:path>
              <a:path w="2186940" h="227965">
                <a:moveTo>
                  <a:pt x="228232" y="22577"/>
                </a:moveTo>
                <a:lnTo>
                  <a:pt x="203856" y="26228"/>
                </a:lnTo>
                <a:lnTo>
                  <a:pt x="184150" y="36504"/>
                </a:lnTo>
                <a:lnTo>
                  <a:pt x="170840" y="52395"/>
                </a:lnTo>
                <a:lnTo>
                  <a:pt x="165652" y="72887"/>
                </a:lnTo>
                <a:lnTo>
                  <a:pt x="196329" y="72887"/>
                </a:lnTo>
                <a:lnTo>
                  <a:pt x="199135" y="62775"/>
                </a:lnTo>
                <a:lnTo>
                  <a:pt x="206084" y="55125"/>
                </a:lnTo>
                <a:lnTo>
                  <a:pt x="216069" y="50282"/>
                </a:lnTo>
                <a:lnTo>
                  <a:pt x="227987" y="48591"/>
                </a:lnTo>
                <a:lnTo>
                  <a:pt x="280192" y="48591"/>
                </a:lnTo>
                <a:lnTo>
                  <a:pt x="271424" y="37026"/>
                </a:lnTo>
                <a:lnTo>
                  <a:pt x="252727" y="26454"/>
                </a:lnTo>
                <a:lnTo>
                  <a:pt x="228232" y="22577"/>
                </a:lnTo>
                <a:close/>
              </a:path>
              <a:path w="2186940" h="227965">
                <a:moveTo>
                  <a:pt x="424070" y="0"/>
                </a:moveTo>
                <a:lnTo>
                  <a:pt x="394866" y="0"/>
                </a:lnTo>
                <a:lnTo>
                  <a:pt x="394866" y="227741"/>
                </a:lnTo>
                <a:lnTo>
                  <a:pt x="424070" y="227741"/>
                </a:lnTo>
                <a:lnTo>
                  <a:pt x="424070" y="0"/>
                </a:lnTo>
                <a:close/>
              </a:path>
              <a:path w="2186940" h="227965">
                <a:moveTo>
                  <a:pt x="570336" y="159026"/>
                </a:moveTo>
                <a:lnTo>
                  <a:pt x="543340" y="159026"/>
                </a:lnTo>
                <a:lnTo>
                  <a:pt x="543340" y="220133"/>
                </a:lnTo>
                <a:lnTo>
                  <a:pt x="699177" y="220133"/>
                </a:lnTo>
                <a:lnTo>
                  <a:pt x="699177" y="198046"/>
                </a:lnTo>
                <a:lnTo>
                  <a:pt x="570336" y="198046"/>
                </a:lnTo>
                <a:lnTo>
                  <a:pt x="570336" y="159026"/>
                </a:lnTo>
                <a:close/>
              </a:path>
              <a:path w="2186940" h="227965">
                <a:moveTo>
                  <a:pt x="635860" y="139393"/>
                </a:moveTo>
                <a:lnTo>
                  <a:pt x="608865" y="139393"/>
                </a:lnTo>
                <a:lnTo>
                  <a:pt x="608865" y="177677"/>
                </a:lnTo>
                <a:lnTo>
                  <a:pt x="635860" y="177677"/>
                </a:lnTo>
                <a:lnTo>
                  <a:pt x="635860" y="139393"/>
                </a:lnTo>
                <a:close/>
              </a:path>
              <a:path w="2186940" h="227965">
                <a:moveTo>
                  <a:pt x="721509" y="117552"/>
                </a:moveTo>
                <a:lnTo>
                  <a:pt x="518799" y="117552"/>
                </a:lnTo>
                <a:lnTo>
                  <a:pt x="518799" y="139393"/>
                </a:lnTo>
                <a:lnTo>
                  <a:pt x="721509" y="139393"/>
                </a:lnTo>
                <a:lnTo>
                  <a:pt x="721509" y="117552"/>
                </a:lnTo>
                <a:close/>
              </a:path>
              <a:path w="2186940" h="227965">
                <a:moveTo>
                  <a:pt x="572299" y="9816"/>
                </a:moveTo>
                <a:lnTo>
                  <a:pt x="545304" y="9816"/>
                </a:lnTo>
                <a:lnTo>
                  <a:pt x="545304" y="100127"/>
                </a:lnTo>
                <a:lnTo>
                  <a:pt x="695005" y="100127"/>
                </a:lnTo>
                <a:lnTo>
                  <a:pt x="695005" y="78531"/>
                </a:lnTo>
                <a:lnTo>
                  <a:pt x="572299" y="78531"/>
                </a:lnTo>
                <a:lnTo>
                  <a:pt x="572299" y="55217"/>
                </a:lnTo>
                <a:lnTo>
                  <a:pt x="695005" y="55217"/>
                </a:lnTo>
                <a:lnTo>
                  <a:pt x="695005" y="34848"/>
                </a:lnTo>
                <a:lnTo>
                  <a:pt x="572299" y="34848"/>
                </a:lnTo>
                <a:lnTo>
                  <a:pt x="572299" y="9816"/>
                </a:lnTo>
                <a:close/>
              </a:path>
              <a:path w="2186940" h="227965">
                <a:moveTo>
                  <a:pt x="695005" y="55217"/>
                </a:moveTo>
                <a:lnTo>
                  <a:pt x="668009" y="55217"/>
                </a:lnTo>
                <a:lnTo>
                  <a:pt x="668009" y="78531"/>
                </a:lnTo>
                <a:lnTo>
                  <a:pt x="695005" y="78531"/>
                </a:lnTo>
                <a:lnTo>
                  <a:pt x="695005" y="55217"/>
                </a:lnTo>
                <a:close/>
              </a:path>
              <a:path w="2186940" h="227965">
                <a:moveTo>
                  <a:pt x="695005" y="9816"/>
                </a:moveTo>
                <a:lnTo>
                  <a:pt x="668009" y="9816"/>
                </a:lnTo>
                <a:lnTo>
                  <a:pt x="668009" y="34848"/>
                </a:lnTo>
                <a:lnTo>
                  <a:pt x="695005" y="34848"/>
                </a:lnTo>
                <a:lnTo>
                  <a:pt x="695005" y="9816"/>
                </a:lnTo>
                <a:close/>
              </a:path>
              <a:path w="2186940" h="227965">
                <a:moveTo>
                  <a:pt x="922010" y="2699"/>
                </a:moveTo>
                <a:lnTo>
                  <a:pt x="894769" y="2699"/>
                </a:lnTo>
                <a:lnTo>
                  <a:pt x="894769" y="45891"/>
                </a:lnTo>
                <a:lnTo>
                  <a:pt x="850595" y="45891"/>
                </a:lnTo>
                <a:lnTo>
                  <a:pt x="850595" y="68224"/>
                </a:lnTo>
                <a:lnTo>
                  <a:pt x="894769" y="68224"/>
                </a:lnTo>
                <a:lnTo>
                  <a:pt x="894769" y="134485"/>
                </a:lnTo>
                <a:lnTo>
                  <a:pt x="922010" y="134485"/>
                </a:lnTo>
                <a:lnTo>
                  <a:pt x="922010" y="2699"/>
                </a:lnTo>
                <a:close/>
              </a:path>
              <a:path w="2186940" h="227965">
                <a:moveTo>
                  <a:pt x="816729" y="14233"/>
                </a:moveTo>
                <a:lnTo>
                  <a:pt x="789242" y="14233"/>
                </a:lnTo>
                <a:lnTo>
                  <a:pt x="789242" y="36075"/>
                </a:lnTo>
                <a:lnTo>
                  <a:pt x="785880" y="59090"/>
                </a:lnTo>
                <a:lnTo>
                  <a:pt x="775776" y="79758"/>
                </a:lnTo>
                <a:lnTo>
                  <a:pt x="758907" y="96745"/>
                </a:lnTo>
                <a:lnTo>
                  <a:pt x="735252" y="108717"/>
                </a:lnTo>
                <a:lnTo>
                  <a:pt x="749977" y="130558"/>
                </a:lnTo>
                <a:lnTo>
                  <a:pt x="767706" y="122017"/>
                </a:lnTo>
                <a:lnTo>
                  <a:pt x="782570" y="110450"/>
                </a:lnTo>
                <a:lnTo>
                  <a:pt x="794513" y="96237"/>
                </a:lnTo>
                <a:lnTo>
                  <a:pt x="803476" y="79758"/>
                </a:lnTo>
                <a:lnTo>
                  <a:pt x="832074" y="79758"/>
                </a:lnTo>
                <a:lnTo>
                  <a:pt x="829950" y="77703"/>
                </a:lnTo>
                <a:lnTo>
                  <a:pt x="820061" y="58680"/>
                </a:lnTo>
                <a:lnTo>
                  <a:pt x="816729" y="37793"/>
                </a:lnTo>
                <a:lnTo>
                  <a:pt x="816729" y="14233"/>
                </a:lnTo>
                <a:close/>
              </a:path>
              <a:path w="2186940" h="227965">
                <a:moveTo>
                  <a:pt x="832074" y="79758"/>
                </a:moveTo>
                <a:lnTo>
                  <a:pt x="803476" y="79758"/>
                </a:lnTo>
                <a:lnTo>
                  <a:pt x="811928" y="94861"/>
                </a:lnTo>
                <a:lnTo>
                  <a:pt x="823232" y="107904"/>
                </a:lnTo>
                <a:lnTo>
                  <a:pt x="837297" y="118531"/>
                </a:lnTo>
                <a:lnTo>
                  <a:pt x="854031" y="126386"/>
                </a:lnTo>
                <a:lnTo>
                  <a:pt x="868756" y="104545"/>
                </a:lnTo>
                <a:lnTo>
                  <a:pt x="846235" y="93459"/>
                </a:lnTo>
                <a:lnTo>
                  <a:pt x="832074" y="79758"/>
                </a:lnTo>
                <a:close/>
              </a:path>
              <a:path w="2186940" h="227965">
                <a:moveTo>
                  <a:pt x="922010" y="145283"/>
                </a:moveTo>
                <a:lnTo>
                  <a:pt x="770837" y="145283"/>
                </a:lnTo>
                <a:lnTo>
                  <a:pt x="770837" y="166879"/>
                </a:lnTo>
                <a:lnTo>
                  <a:pt x="894769" y="166879"/>
                </a:lnTo>
                <a:lnTo>
                  <a:pt x="894769" y="224551"/>
                </a:lnTo>
                <a:lnTo>
                  <a:pt x="922010" y="224551"/>
                </a:lnTo>
                <a:lnTo>
                  <a:pt x="922010" y="145283"/>
                </a:lnTo>
                <a:close/>
              </a:path>
              <a:path w="2186940" h="227965">
                <a:moveTo>
                  <a:pt x="1128401" y="12270"/>
                </a:moveTo>
                <a:lnTo>
                  <a:pt x="1028273" y="12270"/>
                </a:lnTo>
                <a:lnTo>
                  <a:pt x="1028273" y="34357"/>
                </a:lnTo>
                <a:lnTo>
                  <a:pt x="1097970" y="34357"/>
                </a:lnTo>
                <a:lnTo>
                  <a:pt x="1090891" y="55207"/>
                </a:lnTo>
                <a:lnTo>
                  <a:pt x="1075116" y="73055"/>
                </a:lnTo>
                <a:lnTo>
                  <a:pt x="1050276" y="87383"/>
                </a:lnTo>
                <a:lnTo>
                  <a:pt x="1016003" y="97673"/>
                </a:lnTo>
                <a:lnTo>
                  <a:pt x="1025574" y="120006"/>
                </a:lnTo>
                <a:lnTo>
                  <a:pt x="1059230" y="109641"/>
                </a:lnTo>
                <a:lnTo>
                  <a:pt x="1086466" y="95066"/>
                </a:lnTo>
                <a:lnTo>
                  <a:pt x="1107123" y="76211"/>
                </a:lnTo>
                <a:lnTo>
                  <a:pt x="1121039" y="53008"/>
                </a:lnTo>
                <a:lnTo>
                  <a:pt x="1198834" y="53008"/>
                </a:lnTo>
                <a:lnTo>
                  <a:pt x="1198834" y="32148"/>
                </a:lnTo>
                <a:lnTo>
                  <a:pt x="1126929" y="32148"/>
                </a:lnTo>
                <a:lnTo>
                  <a:pt x="1127787" y="25890"/>
                </a:lnTo>
                <a:lnTo>
                  <a:pt x="1128401" y="19264"/>
                </a:lnTo>
                <a:lnTo>
                  <a:pt x="1128401" y="12270"/>
                </a:lnTo>
                <a:close/>
              </a:path>
              <a:path w="2186940" h="227965">
                <a:moveTo>
                  <a:pt x="1198834" y="53008"/>
                </a:moveTo>
                <a:lnTo>
                  <a:pt x="1171593" y="53008"/>
                </a:lnTo>
                <a:lnTo>
                  <a:pt x="1171593" y="74850"/>
                </a:lnTo>
                <a:lnTo>
                  <a:pt x="1118094" y="74850"/>
                </a:lnTo>
                <a:lnTo>
                  <a:pt x="1118094" y="95710"/>
                </a:lnTo>
                <a:lnTo>
                  <a:pt x="1171593" y="95710"/>
                </a:lnTo>
                <a:lnTo>
                  <a:pt x="1171593" y="115097"/>
                </a:lnTo>
                <a:lnTo>
                  <a:pt x="1198834" y="115097"/>
                </a:lnTo>
                <a:lnTo>
                  <a:pt x="1198834" y="53008"/>
                </a:lnTo>
                <a:close/>
              </a:path>
              <a:path w="2186940" h="227965">
                <a:moveTo>
                  <a:pt x="1198834" y="2699"/>
                </a:moveTo>
                <a:lnTo>
                  <a:pt x="1171593" y="2699"/>
                </a:lnTo>
                <a:lnTo>
                  <a:pt x="1171593" y="32148"/>
                </a:lnTo>
                <a:lnTo>
                  <a:pt x="1198834" y="32148"/>
                </a:lnTo>
                <a:lnTo>
                  <a:pt x="1198834" y="2699"/>
                </a:lnTo>
                <a:close/>
              </a:path>
              <a:path w="2186940" h="227965">
                <a:moveTo>
                  <a:pt x="1198834" y="123687"/>
                </a:moveTo>
                <a:lnTo>
                  <a:pt x="1052814" y="123687"/>
                </a:lnTo>
                <a:lnTo>
                  <a:pt x="1052814" y="145283"/>
                </a:lnTo>
                <a:lnTo>
                  <a:pt x="1171593" y="145283"/>
                </a:lnTo>
                <a:lnTo>
                  <a:pt x="1171593" y="161726"/>
                </a:lnTo>
                <a:lnTo>
                  <a:pt x="1053060" y="161726"/>
                </a:lnTo>
                <a:lnTo>
                  <a:pt x="1053060" y="222342"/>
                </a:lnTo>
                <a:lnTo>
                  <a:pt x="1204724" y="222342"/>
                </a:lnTo>
                <a:lnTo>
                  <a:pt x="1204724" y="200501"/>
                </a:lnTo>
                <a:lnTo>
                  <a:pt x="1080300" y="200501"/>
                </a:lnTo>
                <a:lnTo>
                  <a:pt x="1080300" y="182095"/>
                </a:lnTo>
                <a:lnTo>
                  <a:pt x="1198834" y="182095"/>
                </a:lnTo>
                <a:lnTo>
                  <a:pt x="1198834" y="123687"/>
                </a:lnTo>
                <a:close/>
              </a:path>
              <a:path w="2186940" h="227965">
                <a:moveTo>
                  <a:pt x="1298226" y="89084"/>
                </a:moveTo>
                <a:lnTo>
                  <a:pt x="1271230" y="89084"/>
                </a:lnTo>
                <a:lnTo>
                  <a:pt x="1271230" y="155345"/>
                </a:lnTo>
                <a:lnTo>
                  <a:pt x="1259947" y="155650"/>
                </a:lnTo>
                <a:lnTo>
                  <a:pt x="1228283" y="156081"/>
                </a:lnTo>
                <a:lnTo>
                  <a:pt x="1230983" y="177923"/>
                </a:lnTo>
                <a:lnTo>
                  <a:pt x="1262196" y="177796"/>
                </a:lnTo>
                <a:lnTo>
                  <a:pt x="1296262" y="176726"/>
                </a:lnTo>
                <a:lnTo>
                  <a:pt x="1331617" y="174230"/>
                </a:lnTo>
                <a:lnTo>
                  <a:pt x="1366695" y="169824"/>
                </a:lnTo>
                <a:lnTo>
                  <a:pt x="1365596" y="154609"/>
                </a:lnTo>
                <a:lnTo>
                  <a:pt x="1298226" y="154609"/>
                </a:lnTo>
                <a:lnTo>
                  <a:pt x="1298226" y="89084"/>
                </a:lnTo>
                <a:close/>
              </a:path>
              <a:path w="2186940" h="227965">
                <a:moveTo>
                  <a:pt x="1365223" y="149455"/>
                </a:moveTo>
                <a:lnTo>
                  <a:pt x="1348974" y="151278"/>
                </a:lnTo>
                <a:lnTo>
                  <a:pt x="1332230" y="152722"/>
                </a:lnTo>
                <a:lnTo>
                  <a:pt x="1315234" y="153821"/>
                </a:lnTo>
                <a:lnTo>
                  <a:pt x="1298226" y="154609"/>
                </a:lnTo>
                <a:lnTo>
                  <a:pt x="1365596" y="154609"/>
                </a:lnTo>
                <a:lnTo>
                  <a:pt x="1365223" y="149455"/>
                </a:lnTo>
                <a:close/>
              </a:path>
              <a:path w="2186940" h="227965">
                <a:moveTo>
                  <a:pt x="1354179" y="25768"/>
                </a:moveTo>
                <a:lnTo>
                  <a:pt x="1240063" y="25768"/>
                </a:lnTo>
                <a:lnTo>
                  <a:pt x="1240063" y="47609"/>
                </a:lnTo>
                <a:lnTo>
                  <a:pt x="1327184" y="47609"/>
                </a:lnTo>
                <a:lnTo>
                  <a:pt x="1326864" y="63074"/>
                </a:lnTo>
                <a:lnTo>
                  <a:pt x="1326003" y="80955"/>
                </a:lnTo>
                <a:lnTo>
                  <a:pt x="1324199" y="101550"/>
                </a:lnTo>
                <a:lnTo>
                  <a:pt x="1321049" y="125159"/>
                </a:lnTo>
                <a:lnTo>
                  <a:pt x="1348044" y="127368"/>
                </a:lnTo>
                <a:lnTo>
                  <a:pt x="1351591" y="100591"/>
                </a:lnTo>
                <a:lnTo>
                  <a:pt x="1353413" y="77519"/>
                </a:lnTo>
                <a:lnTo>
                  <a:pt x="1354084" y="57897"/>
                </a:lnTo>
                <a:lnTo>
                  <a:pt x="1354179" y="25768"/>
                </a:lnTo>
                <a:close/>
              </a:path>
              <a:path w="2186940" h="227965">
                <a:moveTo>
                  <a:pt x="1404243" y="2699"/>
                </a:moveTo>
                <a:lnTo>
                  <a:pt x="1376757" y="2699"/>
                </a:lnTo>
                <a:lnTo>
                  <a:pt x="1376757" y="224551"/>
                </a:lnTo>
                <a:lnTo>
                  <a:pt x="1404243" y="224551"/>
                </a:lnTo>
                <a:lnTo>
                  <a:pt x="1404243" y="116079"/>
                </a:lnTo>
                <a:lnTo>
                  <a:pt x="1436392" y="116079"/>
                </a:lnTo>
                <a:lnTo>
                  <a:pt x="1436392" y="93010"/>
                </a:lnTo>
                <a:lnTo>
                  <a:pt x="1404243" y="93010"/>
                </a:lnTo>
                <a:lnTo>
                  <a:pt x="1404243" y="2699"/>
                </a:lnTo>
                <a:close/>
              </a:path>
              <a:path w="2186940" h="227965">
                <a:moveTo>
                  <a:pt x="1625359" y="16442"/>
                </a:moveTo>
                <a:lnTo>
                  <a:pt x="1518360" y="16442"/>
                </a:lnTo>
                <a:lnTo>
                  <a:pt x="1518360" y="108717"/>
                </a:lnTo>
                <a:lnTo>
                  <a:pt x="1625359" y="108717"/>
                </a:lnTo>
                <a:lnTo>
                  <a:pt x="1625359" y="87366"/>
                </a:lnTo>
                <a:lnTo>
                  <a:pt x="1545355" y="87366"/>
                </a:lnTo>
                <a:lnTo>
                  <a:pt x="1545355" y="38038"/>
                </a:lnTo>
                <a:lnTo>
                  <a:pt x="1625359" y="38038"/>
                </a:lnTo>
                <a:lnTo>
                  <a:pt x="1625359" y="16442"/>
                </a:lnTo>
                <a:close/>
              </a:path>
              <a:path w="2186940" h="227965">
                <a:moveTo>
                  <a:pt x="1625359" y="38038"/>
                </a:moveTo>
                <a:lnTo>
                  <a:pt x="1598364" y="38038"/>
                </a:lnTo>
                <a:lnTo>
                  <a:pt x="1598364" y="87366"/>
                </a:lnTo>
                <a:lnTo>
                  <a:pt x="1625359" y="87366"/>
                </a:lnTo>
                <a:lnTo>
                  <a:pt x="1625359" y="38038"/>
                </a:lnTo>
                <a:close/>
              </a:path>
              <a:path w="2186940" h="227965">
                <a:moveTo>
                  <a:pt x="1632721" y="162707"/>
                </a:moveTo>
                <a:lnTo>
                  <a:pt x="1603763" y="162707"/>
                </a:lnTo>
                <a:lnTo>
                  <a:pt x="1597424" y="175933"/>
                </a:lnTo>
                <a:lnTo>
                  <a:pt x="1582688" y="188077"/>
                </a:lnTo>
                <a:lnTo>
                  <a:pt x="1560452" y="197598"/>
                </a:lnTo>
                <a:lnTo>
                  <a:pt x="1531612" y="202955"/>
                </a:lnTo>
                <a:lnTo>
                  <a:pt x="1540938" y="223815"/>
                </a:lnTo>
                <a:lnTo>
                  <a:pt x="1566376" y="219106"/>
                </a:lnTo>
                <a:lnTo>
                  <a:pt x="1588087" y="211176"/>
                </a:lnTo>
                <a:lnTo>
                  <a:pt x="1605611" y="200485"/>
                </a:lnTo>
                <a:lnTo>
                  <a:pt x="1618488" y="187494"/>
                </a:lnTo>
                <a:lnTo>
                  <a:pt x="1653337" y="187494"/>
                </a:lnTo>
                <a:lnTo>
                  <a:pt x="1639035" y="175657"/>
                </a:lnTo>
                <a:lnTo>
                  <a:pt x="1632721" y="162707"/>
                </a:lnTo>
                <a:close/>
              </a:path>
              <a:path w="2186940" h="227965">
                <a:moveTo>
                  <a:pt x="1653337" y="187494"/>
                </a:moveTo>
                <a:lnTo>
                  <a:pt x="1618488" y="187494"/>
                </a:lnTo>
                <a:lnTo>
                  <a:pt x="1631038" y="200416"/>
                </a:lnTo>
                <a:lnTo>
                  <a:pt x="1648305" y="211176"/>
                </a:lnTo>
                <a:lnTo>
                  <a:pt x="1669805" y="219175"/>
                </a:lnTo>
                <a:lnTo>
                  <a:pt x="1695056" y="223815"/>
                </a:lnTo>
                <a:lnTo>
                  <a:pt x="1704381" y="202955"/>
                </a:lnTo>
                <a:lnTo>
                  <a:pt x="1675636" y="197322"/>
                </a:lnTo>
                <a:lnTo>
                  <a:pt x="1653597" y="187709"/>
                </a:lnTo>
                <a:lnTo>
                  <a:pt x="1653337" y="187494"/>
                </a:lnTo>
                <a:close/>
              </a:path>
              <a:path w="2186940" h="227965">
                <a:moveTo>
                  <a:pt x="1696038" y="142093"/>
                </a:moveTo>
                <a:lnTo>
                  <a:pt x="1540692" y="142093"/>
                </a:lnTo>
                <a:lnTo>
                  <a:pt x="1540692" y="162707"/>
                </a:lnTo>
                <a:lnTo>
                  <a:pt x="1696038" y="162707"/>
                </a:lnTo>
                <a:lnTo>
                  <a:pt x="1696038" y="142093"/>
                </a:lnTo>
                <a:close/>
              </a:path>
              <a:path w="2186940" h="227965">
                <a:moveTo>
                  <a:pt x="1631985" y="122705"/>
                </a:moveTo>
                <a:lnTo>
                  <a:pt x="1604499" y="122705"/>
                </a:lnTo>
                <a:lnTo>
                  <a:pt x="1604499" y="142093"/>
                </a:lnTo>
                <a:lnTo>
                  <a:pt x="1631985" y="142093"/>
                </a:lnTo>
                <a:lnTo>
                  <a:pt x="1631985" y="122705"/>
                </a:lnTo>
                <a:close/>
              </a:path>
              <a:path w="2186940" h="227965">
                <a:moveTo>
                  <a:pt x="1691375" y="2699"/>
                </a:moveTo>
                <a:lnTo>
                  <a:pt x="1664379" y="2699"/>
                </a:lnTo>
                <a:lnTo>
                  <a:pt x="1664379" y="129086"/>
                </a:lnTo>
                <a:lnTo>
                  <a:pt x="1691375" y="129086"/>
                </a:lnTo>
                <a:lnTo>
                  <a:pt x="1691375" y="2699"/>
                </a:lnTo>
                <a:close/>
              </a:path>
              <a:path w="2186940" h="227965">
                <a:moveTo>
                  <a:pt x="1892121" y="38038"/>
                </a:moveTo>
                <a:lnTo>
                  <a:pt x="1783404" y="38038"/>
                </a:lnTo>
                <a:lnTo>
                  <a:pt x="1783404" y="59880"/>
                </a:lnTo>
                <a:lnTo>
                  <a:pt x="1892121" y="59880"/>
                </a:lnTo>
                <a:lnTo>
                  <a:pt x="1892121" y="38038"/>
                </a:lnTo>
                <a:close/>
              </a:path>
              <a:path w="2186940" h="227965">
                <a:moveTo>
                  <a:pt x="1851628" y="9080"/>
                </a:moveTo>
                <a:lnTo>
                  <a:pt x="1824633" y="9080"/>
                </a:lnTo>
                <a:lnTo>
                  <a:pt x="1824633" y="38038"/>
                </a:lnTo>
                <a:lnTo>
                  <a:pt x="1851628" y="38038"/>
                </a:lnTo>
                <a:lnTo>
                  <a:pt x="1851628" y="9080"/>
                </a:lnTo>
                <a:close/>
              </a:path>
              <a:path w="2186940" h="227965">
                <a:moveTo>
                  <a:pt x="1838131" y="71660"/>
                </a:moveTo>
                <a:lnTo>
                  <a:pt x="1818739" y="75467"/>
                </a:lnTo>
                <a:lnTo>
                  <a:pt x="1803374" y="86108"/>
                </a:lnTo>
                <a:lnTo>
                  <a:pt x="1793301" y="102409"/>
                </a:lnTo>
                <a:lnTo>
                  <a:pt x="1789785" y="123196"/>
                </a:lnTo>
                <a:lnTo>
                  <a:pt x="1793301" y="144305"/>
                </a:lnTo>
                <a:lnTo>
                  <a:pt x="1803374" y="160836"/>
                </a:lnTo>
                <a:lnTo>
                  <a:pt x="1818739" y="171615"/>
                </a:lnTo>
                <a:lnTo>
                  <a:pt x="1838131" y="175469"/>
                </a:lnTo>
                <a:lnTo>
                  <a:pt x="1857591" y="171615"/>
                </a:lnTo>
                <a:lnTo>
                  <a:pt x="1872887" y="160836"/>
                </a:lnTo>
                <a:lnTo>
                  <a:pt x="1878141" y="152155"/>
                </a:lnTo>
                <a:lnTo>
                  <a:pt x="1838131" y="152155"/>
                </a:lnTo>
                <a:lnTo>
                  <a:pt x="1828192" y="150253"/>
                </a:lnTo>
                <a:lnTo>
                  <a:pt x="1820461" y="144485"/>
                </a:lnTo>
                <a:lnTo>
                  <a:pt x="1815491" y="135313"/>
                </a:lnTo>
                <a:lnTo>
                  <a:pt x="1813835" y="123196"/>
                </a:lnTo>
                <a:lnTo>
                  <a:pt x="1815491" y="111320"/>
                </a:lnTo>
                <a:lnTo>
                  <a:pt x="1820461" y="102183"/>
                </a:lnTo>
                <a:lnTo>
                  <a:pt x="1828192" y="96312"/>
                </a:lnTo>
                <a:lnTo>
                  <a:pt x="1838131" y="94237"/>
                </a:lnTo>
                <a:lnTo>
                  <a:pt x="1877876" y="94237"/>
                </a:lnTo>
                <a:lnTo>
                  <a:pt x="1872887" y="86108"/>
                </a:lnTo>
                <a:lnTo>
                  <a:pt x="1857591" y="75467"/>
                </a:lnTo>
                <a:lnTo>
                  <a:pt x="1838131" y="71660"/>
                </a:lnTo>
                <a:close/>
              </a:path>
              <a:path w="2186940" h="227965">
                <a:moveTo>
                  <a:pt x="1877876" y="94237"/>
                </a:moveTo>
                <a:lnTo>
                  <a:pt x="1838131" y="94237"/>
                </a:lnTo>
                <a:lnTo>
                  <a:pt x="1847932" y="96312"/>
                </a:lnTo>
                <a:lnTo>
                  <a:pt x="1855616" y="102183"/>
                </a:lnTo>
                <a:lnTo>
                  <a:pt x="1860632" y="111320"/>
                </a:lnTo>
                <a:lnTo>
                  <a:pt x="1862426" y="123196"/>
                </a:lnTo>
                <a:lnTo>
                  <a:pt x="1860632" y="135313"/>
                </a:lnTo>
                <a:lnTo>
                  <a:pt x="1855616" y="144485"/>
                </a:lnTo>
                <a:lnTo>
                  <a:pt x="1847932" y="150253"/>
                </a:lnTo>
                <a:lnTo>
                  <a:pt x="1838131" y="152155"/>
                </a:lnTo>
                <a:lnTo>
                  <a:pt x="1878141" y="152155"/>
                </a:lnTo>
                <a:lnTo>
                  <a:pt x="1882891" y="144305"/>
                </a:lnTo>
                <a:lnTo>
                  <a:pt x="1886477" y="123196"/>
                </a:lnTo>
                <a:lnTo>
                  <a:pt x="1882891" y="102409"/>
                </a:lnTo>
                <a:lnTo>
                  <a:pt x="1877876" y="94237"/>
                </a:lnTo>
                <a:close/>
              </a:path>
              <a:path w="2186940" h="227965">
                <a:moveTo>
                  <a:pt x="1974579" y="116079"/>
                </a:moveTo>
                <a:lnTo>
                  <a:pt x="1948566" y="116079"/>
                </a:lnTo>
                <a:lnTo>
                  <a:pt x="1948566" y="224551"/>
                </a:lnTo>
                <a:lnTo>
                  <a:pt x="1974579" y="224551"/>
                </a:lnTo>
                <a:lnTo>
                  <a:pt x="1974579" y="116079"/>
                </a:lnTo>
                <a:close/>
              </a:path>
              <a:path w="2186940" h="227965">
                <a:moveTo>
                  <a:pt x="1926970" y="7362"/>
                </a:moveTo>
                <a:lnTo>
                  <a:pt x="1901447" y="7362"/>
                </a:lnTo>
                <a:lnTo>
                  <a:pt x="1901447" y="214489"/>
                </a:lnTo>
                <a:lnTo>
                  <a:pt x="1926970" y="214489"/>
                </a:lnTo>
                <a:lnTo>
                  <a:pt x="1926970" y="116079"/>
                </a:lnTo>
                <a:lnTo>
                  <a:pt x="1974579" y="116079"/>
                </a:lnTo>
                <a:lnTo>
                  <a:pt x="1974579" y="93992"/>
                </a:lnTo>
                <a:lnTo>
                  <a:pt x="1926970" y="93992"/>
                </a:lnTo>
                <a:lnTo>
                  <a:pt x="1926970" y="7362"/>
                </a:lnTo>
                <a:close/>
              </a:path>
              <a:path w="2186940" h="227965">
                <a:moveTo>
                  <a:pt x="1974579" y="2699"/>
                </a:moveTo>
                <a:lnTo>
                  <a:pt x="1948566" y="2699"/>
                </a:lnTo>
                <a:lnTo>
                  <a:pt x="1948566" y="93992"/>
                </a:lnTo>
                <a:lnTo>
                  <a:pt x="1974579" y="93992"/>
                </a:lnTo>
                <a:lnTo>
                  <a:pt x="1974579" y="2699"/>
                </a:lnTo>
                <a:close/>
              </a:path>
              <a:path w="2186940" h="227965">
                <a:moveTo>
                  <a:pt x="2186860" y="2699"/>
                </a:moveTo>
                <a:lnTo>
                  <a:pt x="2159620" y="2699"/>
                </a:lnTo>
                <a:lnTo>
                  <a:pt x="2159620" y="45891"/>
                </a:lnTo>
                <a:lnTo>
                  <a:pt x="2115446" y="45891"/>
                </a:lnTo>
                <a:lnTo>
                  <a:pt x="2115446" y="68224"/>
                </a:lnTo>
                <a:lnTo>
                  <a:pt x="2159620" y="68224"/>
                </a:lnTo>
                <a:lnTo>
                  <a:pt x="2159620" y="134485"/>
                </a:lnTo>
                <a:lnTo>
                  <a:pt x="2186860" y="134485"/>
                </a:lnTo>
                <a:lnTo>
                  <a:pt x="2186860" y="2699"/>
                </a:lnTo>
                <a:close/>
              </a:path>
              <a:path w="2186940" h="227965">
                <a:moveTo>
                  <a:pt x="2081579" y="14233"/>
                </a:moveTo>
                <a:lnTo>
                  <a:pt x="2054093" y="14233"/>
                </a:lnTo>
                <a:lnTo>
                  <a:pt x="2054093" y="36075"/>
                </a:lnTo>
                <a:lnTo>
                  <a:pt x="2050730" y="59090"/>
                </a:lnTo>
                <a:lnTo>
                  <a:pt x="2040626" y="79758"/>
                </a:lnTo>
                <a:lnTo>
                  <a:pt x="2023758" y="96745"/>
                </a:lnTo>
                <a:lnTo>
                  <a:pt x="2000102" y="108717"/>
                </a:lnTo>
                <a:lnTo>
                  <a:pt x="2014827" y="130558"/>
                </a:lnTo>
                <a:lnTo>
                  <a:pt x="2032556" y="122017"/>
                </a:lnTo>
                <a:lnTo>
                  <a:pt x="2047421" y="110450"/>
                </a:lnTo>
                <a:lnTo>
                  <a:pt x="2059363" y="96237"/>
                </a:lnTo>
                <a:lnTo>
                  <a:pt x="2068327" y="79758"/>
                </a:lnTo>
                <a:lnTo>
                  <a:pt x="2096925" y="79758"/>
                </a:lnTo>
                <a:lnTo>
                  <a:pt x="2094800" y="77703"/>
                </a:lnTo>
                <a:lnTo>
                  <a:pt x="2084911" y="58680"/>
                </a:lnTo>
                <a:lnTo>
                  <a:pt x="2081579" y="37793"/>
                </a:lnTo>
                <a:lnTo>
                  <a:pt x="2081579" y="14233"/>
                </a:lnTo>
                <a:close/>
              </a:path>
              <a:path w="2186940" h="227965">
                <a:moveTo>
                  <a:pt x="2096925" y="79758"/>
                </a:moveTo>
                <a:lnTo>
                  <a:pt x="2068327" y="79758"/>
                </a:lnTo>
                <a:lnTo>
                  <a:pt x="2076778" y="94861"/>
                </a:lnTo>
                <a:lnTo>
                  <a:pt x="2088082" y="107904"/>
                </a:lnTo>
                <a:lnTo>
                  <a:pt x="2102147" y="118531"/>
                </a:lnTo>
                <a:lnTo>
                  <a:pt x="2118881" y="126386"/>
                </a:lnTo>
                <a:lnTo>
                  <a:pt x="2133606" y="104545"/>
                </a:lnTo>
                <a:lnTo>
                  <a:pt x="2111086" y="93459"/>
                </a:lnTo>
                <a:lnTo>
                  <a:pt x="2096925" y="79758"/>
                </a:lnTo>
                <a:close/>
              </a:path>
              <a:path w="2186940" h="227965">
                <a:moveTo>
                  <a:pt x="2186860" y="145283"/>
                </a:moveTo>
                <a:lnTo>
                  <a:pt x="2035687" y="145283"/>
                </a:lnTo>
                <a:lnTo>
                  <a:pt x="2035687" y="166879"/>
                </a:lnTo>
                <a:lnTo>
                  <a:pt x="2159620" y="166879"/>
                </a:lnTo>
                <a:lnTo>
                  <a:pt x="2159620" y="224551"/>
                </a:lnTo>
                <a:lnTo>
                  <a:pt x="2186860" y="224551"/>
                </a:lnTo>
                <a:lnTo>
                  <a:pt x="2186860" y="145283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874288" y="2806197"/>
            <a:ext cx="16355694" cy="2921635"/>
            <a:chOff x="1874288" y="2806197"/>
            <a:chExt cx="16355694" cy="29216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288" y="2806197"/>
              <a:ext cx="16355523" cy="292137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031351" y="2963260"/>
              <a:ext cx="16042005" cy="2607310"/>
            </a:xfrm>
            <a:custGeom>
              <a:avLst/>
              <a:gdLst/>
              <a:ahLst/>
              <a:cxnLst/>
              <a:rect l="l" t="t" r="r" b="b"/>
              <a:pathLst>
                <a:path w="16042005" h="2607310">
                  <a:moveTo>
                    <a:pt x="15831978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397832"/>
                  </a:lnTo>
                  <a:lnTo>
                    <a:pt x="5530" y="2445850"/>
                  </a:lnTo>
                  <a:lnTo>
                    <a:pt x="21285" y="2489929"/>
                  </a:lnTo>
                  <a:lnTo>
                    <a:pt x="46006" y="2528812"/>
                  </a:lnTo>
                  <a:lnTo>
                    <a:pt x="78437" y="2561243"/>
                  </a:lnTo>
                  <a:lnTo>
                    <a:pt x="117321" y="2585965"/>
                  </a:lnTo>
                  <a:lnTo>
                    <a:pt x="161400" y="2601719"/>
                  </a:lnTo>
                  <a:lnTo>
                    <a:pt x="209417" y="2607250"/>
                  </a:lnTo>
                  <a:lnTo>
                    <a:pt x="15831978" y="2607250"/>
                  </a:lnTo>
                  <a:lnTo>
                    <a:pt x="15879996" y="2601719"/>
                  </a:lnTo>
                  <a:lnTo>
                    <a:pt x="15924075" y="2585964"/>
                  </a:lnTo>
                  <a:lnTo>
                    <a:pt x="15962958" y="2561243"/>
                  </a:lnTo>
                  <a:lnTo>
                    <a:pt x="15995389" y="2528812"/>
                  </a:lnTo>
                  <a:lnTo>
                    <a:pt x="16020110" y="2489929"/>
                  </a:lnTo>
                  <a:lnTo>
                    <a:pt x="16035865" y="2445850"/>
                  </a:lnTo>
                  <a:lnTo>
                    <a:pt x="16041396" y="2397832"/>
                  </a:lnTo>
                  <a:lnTo>
                    <a:pt x="16041396" y="209417"/>
                  </a:lnTo>
                  <a:lnTo>
                    <a:pt x="16035865" y="161400"/>
                  </a:lnTo>
                  <a:lnTo>
                    <a:pt x="16020110" y="117321"/>
                  </a:lnTo>
                  <a:lnTo>
                    <a:pt x="15995389" y="78437"/>
                  </a:lnTo>
                  <a:lnTo>
                    <a:pt x="15962958" y="46006"/>
                  </a:lnTo>
                  <a:lnTo>
                    <a:pt x="15924075" y="21285"/>
                  </a:lnTo>
                  <a:lnTo>
                    <a:pt x="15879996" y="5530"/>
                  </a:lnTo>
                  <a:lnTo>
                    <a:pt x="158319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0104404" y="5863695"/>
            <a:ext cx="8125459" cy="2586355"/>
            <a:chOff x="10104404" y="5863695"/>
            <a:chExt cx="8125459" cy="258635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404" y="5863695"/>
              <a:ext cx="8125407" cy="258630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261467" y="6020759"/>
              <a:ext cx="7811770" cy="2272665"/>
            </a:xfrm>
            <a:custGeom>
              <a:avLst/>
              <a:gdLst/>
              <a:ahLst/>
              <a:cxnLst/>
              <a:rect l="l" t="t" r="r" b="b"/>
              <a:pathLst>
                <a:path w="7811769" h="2272665">
                  <a:moveTo>
                    <a:pt x="760186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062764"/>
                  </a:lnTo>
                  <a:lnTo>
                    <a:pt x="5530" y="2110781"/>
                  </a:lnTo>
                  <a:lnTo>
                    <a:pt x="21285" y="2154861"/>
                  </a:lnTo>
                  <a:lnTo>
                    <a:pt x="46006" y="2193744"/>
                  </a:lnTo>
                  <a:lnTo>
                    <a:pt x="78437" y="2226175"/>
                  </a:lnTo>
                  <a:lnTo>
                    <a:pt x="117320" y="2250896"/>
                  </a:lnTo>
                  <a:lnTo>
                    <a:pt x="161400" y="2266651"/>
                  </a:lnTo>
                  <a:lnTo>
                    <a:pt x="209417" y="2272182"/>
                  </a:lnTo>
                  <a:lnTo>
                    <a:pt x="7601862" y="2272182"/>
                  </a:lnTo>
                  <a:lnTo>
                    <a:pt x="7649880" y="2266651"/>
                  </a:lnTo>
                  <a:lnTo>
                    <a:pt x="7693959" y="2250896"/>
                  </a:lnTo>
                  <a:lnTo>
                    <a:pt x="7732842" y="2226175"/>
                  </a:lnTo>
                  <a:lnTo>
                    <a:pt x="7765273" y="2193744"/>
                  </a:lnTo>
                  <a:lnTo>
                    <a:pt x="7789995" y="2154861"/>
                  </a:lnTo>
                  <a:lnTo>
                    <a:pt x="7805749" y="2110781"/>
                  </a:lnTo>
                  <a:lnTo>
                    <a:pt x="7811280" y="2062764"/>
                  </a:lnTo>
                  <a:lnTo>
                    <a:pt x="7811280" y="209417"/>
                  </a:lnTo>
                  <a:lnTo>
                    <a:pt x="7805749" y="161400"/>
                  </a:lnTo>
                  <a:lnTo>
                    <a:pt x="7789995" y="117321"/>
                  </a:lnTo>
                  <a:lnTo>
                    <a:pt x="7765273" y="78437"/>
                  </a:lnTo>
                  <a:lnTo>
                    <a:pt x="7732842" y="46006"/>
                  </a:lnTo>
                  <a:lnTo>
                    <a:pt x="7693959" y="21285"/>
                  </a:lnTo>
                  <a:lnTo>
                    <a:pt x="7649880" y="5530"/>
                  </a:lnTo>
                  <a:lnTo>
                    <a:pt x="7601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874288" y="5895108"/>
            <a:ext cx="8125459" cy="2586355"/>
            <a:chOff x="1874288" y="5895108"/>
            <a:chExt cx="8125459" cy="258635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4288" y="5895108"/>
              <a:ext cx="8125407" cy="258630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031351" y="6052171"/>
              <a:ext cx="7811770" cy="2272665"/>
            </a:xfrm>
            <a:custGeom>
              <a:avLst/>
              <a:gdLst/>
              <a:ahLst/>
              <a:cxnLst/>
              <a:rect l="l" t="t" r="r" b="b"/>
              <a:pathLst>
                <a:path w="7811770" h="2272665">
                  <a:moveTo>
                    <a:pt x="7601862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062764"/>
                  </a:lnTo>
                  <a:lnTo>
                    <a:pt x="5530" y="2110781"/>
                  </a:lnTo>
                  <a:lnTo>
                    <a:pt x="21285" y="2154861"/>
                  </a:lnTo>
                  <a:lnTo>
                    <a:pt x="46006" y="2193744"/>
                  </a:lnTo>
                  <a:lnTo>
                    <a:pt x="78437" y="2226175"/>
                  </a:lnTo>
                  <a:lnTo>
                    <a:pt x="117320" y="2250896"/>
                  </a:lnTo>
                  <a:lnTo>
                    <a:pt x="161400" y="2266651"/>
                  </a:lnTo>
                  <a:lnTo>
                    <a:pt x="209417" y="2272182"/>
                  </a:lnTo>
                  <a:lnTo>
                    <a:pt x="7601862" y="2272182"/>
                  </a:lnTo>
                  <a:lnTo>
                    <a:pt x="7649880" y="2266651"/>
                  </a:lnTo>
                  <a:lnTo>
                    <a:pt x="7693959" y="2250896"/>
                  </a:lnTo>
                  <a:lnTo>
                    <a:pt x="7732842" y="2226175"/>
                  </a:lnTo>
                  <a:lnTo>
                    <a:pt x="7765273" y="2193744"/>
                  </a:lnTo>
                  <a:lnTo>
                    <a:pt x="7789995" y="2154861"/>
                  </a:lnTo>
                  <a:lnTo>
                    <a:pt x="7805749" y="2110781"/>
                  </a:lnTo>
                  <a:lnTo>
                    <a:pt x="7811280" y="2062764"/>
                  </a:lnTo>
                  <a:lnTo>
                    <a:pt x="7811280" y="209417"/>
                  </a:lnTo>
                  <a:lnTo>
                    <a:pt x="7805749" y="161400"/>
                  </a:lnTo>
                  <a:lnTo>
                    <a:pt x="7789995" y="117321"/>
                  </a:lnTo>
                  <a:lnTo>
                    <a:pt x="7765273" y="78437"/>
                  </a:lnTo>
                  <a:lnTo>
                    <a:pt x="7732842" y="46006"/>
                  </a:lnTo>
                  <a:lnTo>
                    <a:pt x="7693959" y="21285"/>
                  </a:lnTo>
                  <a:lnTo>
                    <a:pt x="7649880" y="5530"/>
                  </a:lnTo>
                  <a:lnTo>
                    <a:pt x="7601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9741" y="4117570"/>
            <a:ext cx="335068" cy="33506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6597" y="4162504"/>
            <a:ext cx="4617006" cy="296129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2629173" y="6600584"/>
            <a:ext cx="1244600" cy="240665"/>
          </a:xfrm>
          <a:custGeom>
            <a:avLst/>
            <a:gdLst/>
            <a:ahLst/>
            <a:cxnLst/>
            <a:rect l="l" t="t" r="r" b="b"/>
            <a:pathLst>
              <a:path w="1244600" h="240665">
                <a:moveTo>
                  <a:pt x="89002" y="0"/>
                </a:moveTo>
                <a:lnTo>
                  <a:pt x="0" y="0"/>
                </a:lnTo>
                <a:lnTo>
                  <a:pt x="0" y="236903"/>
                </a:lnTo>
                <a:lnTo>
                  <a:pt x="42537" y="236903"/>
                </a:lnTo>
                <a:lnTo>
                  <a:pt x="42537" y="156736"/>
                </a:lnTo>
                <a:lnTo>
                  <a:pt x="88348" y="156736"/>
                </a:lnTo>
                <a:lnTo>
                  <a:pt x="124541" y="150912"/>
                </a:lnTo>
                <a:lnTo>
                  <a:pt x="150887" y="134689"/>
                </a:lnTo>
                <a:lnTo>
                  <a:pt x="159321" y="121724"/>
                </a:lnTo>
                <a:lnTo>
                  <a:pt x="42537" y="121724"/>
                </a:lnTo>
                <a:lnTo>
                  <a:pt x="42537" y="35666"/>
                </a:lnTo>
                <a:lnTo>
                  <a:pt x="159725" y="35666"/>
                </a:lnTo>
                <a:lnTo>
                  <a:pt x="151091" y="22209"/>
                </a:lnTo>
                <a:lnTo>
                  <a:pt x="124955" y="5874"/>
                </a:lnTo>
                <a:lnTo>
                  <a:pt x="89002" y="0"/>
                </a:lnTo>
                <a:close/>
              </a:path>
              <a:path w="1244600" h="240665">
                <a:moveTo>
                  <a:pt x="159725" y="35666"/>
                </a:moveTo>
                <a:lnTo>
                  <a:pt x="82458" y="35666"/>
                </a:lnTo>
                <a:lnTo>
                  <a:pt x="103246" y="38774"/>
                </a:lnTo>
                <a:lnTo>
                  <a:pt x="117715" y="47528"/>
                </a:lnTo>
                <a:lnTo>
                  <a:pt x="126172" y="61066"/>
                </a:lnTo>
                <a:lnTo>
                  <a:pt x="128922" y="78531"/>
                </a:lnTo>
                <a:lnTo>
                  <a:pt x="126172" y="95909"/>
                </a:lnTo>
                <a:lnTo>
                  <a:pt x="117715" y="109576"/>
                </a:lnTo>
                <a:lnTo>
                  <a:pt x="103246" y="118518"/>
                </a:lnTo>
                <a:lnTo>
                  <a:pt x="82458" y="121724"/>
                </a:lnTo>
                <a:lnTo>
                  <a:pt x="159321" y="121724"/>
                </a:lnTo>
                <a:lnTo>
                  <a:pt x="166987" y="109939"/>
                </a:lnTo>
                <a:lnTo>
                  <a:pt x="172442" y="78531"/>
                </a:lnTo>
                <a:lnTo>
                  <a:pt x="167043" y="47072"/>
                </a:lnTo>
                <a:lnTo>
                  <a:pt x="159725" y="35666"/>
                </a:lnTo>
                <a:close/>
              </a:path>
              <a:path w="1244600" h="240665">
                <a:moveTo>
                  <a:pt x="245411" y="59225"/>
                </a:moveTo>
                <a:lnTo>
                  <a:pt x="204836" y="59225"/>
                </a:lnTo>
                <a:lnTo>
                  <a:pt x="204836" y="236903"/>
                </a:lnTo>
                <a:lnTo>
                  <a:pt x="246720" y="236903"/>
                </a:lnTo>
                <a:lnTo>
                  <a:pt x="246720" y="132194"/>
                </a:lnTo>
                <a:lnTo>
                  <a:pt x="249741" y="116636"/>
                </a:lnTo>
                <a:lnTo>
                  <a:pt x="258131" y="104422"/>
                </a:lnTo>
                <a:lnTo>
                  <a:pt x="270877" y="96441"/>
                </a:lnTo>
                <a:lnTo>
                  <a:pt x="286967" y="93583"/>
                </a:lnTo>
                <a:lnTo>
                  <a:pt x="306273" y="93583"/>
                </a:lnTo>
                <a:lnTo>
                  <a:pt x="306273" y="88675"/>
                </a:lnTo>
                <a:lnTo>
                  <a:pt x="245411" y="88675"/>
                </a:lnTo>
                <a:lnTo>
                  <a:pt x="245411" y="59225"/>
                </a:lnTo>
                <a:close/>
              </a:path>
              <a:path w="1244600" h="240665">
                <a:moveTo>
                  <a:pt x="306273" y="93583"/>
                </a:moveTo>
                <a:lnTo>
                  <a:pt x="293839" y="93583"/>
                </a:lnTo>
                <a:lnTo>
                  <a:pt x="302674" y="94892"/>
                </a:lnTo>
                <a:lnTo>
                  <a:pt x="306273" y="96201"/>
                </a:lnTo>
                <a:lnTo>
                  <a:pt x="306273" y="93583"/>
                </a:lnTo>
                <a:close/>
              </a:path>
              <a:path w="1244600" h="240665">
                <a:moveTo>
                  <a:pt x="295802" y="56608"/>
                </a:moveTo>
                <a:lnTo>
                  <a:pt x="291221" y="56608"/>
                </a:lnTo>
                <a:lnTo>
                  <a:pt x="276685" y="58765"/>
                </a:lnTo>
                <a:lnTo>
                  <a:pt x="264021" y="65034"/>
                </a:lnTo>
                <a:lnTo>
                  <a:pt x="253995" y="75106"/>
                </a:lnTo>
                <a:lnTo>
                  <a:pt x="247374" y="88675"/>
                </a:lnTo>
                <a:lnTo>
                  <a:pt x="306273" y="88675"/>
                </a:lnTo>
                <a:lnTo>
                  <a:pt x="306273" y="57589"/>
                </a:lnTo>
                <a:lnTo>
                  <a:pt x="302346" y="56935"/>
                </a:lnTo>
                <a:lnTo>
                  <a:pt x="295802" y="56608"/>
                </a:lnTo>
                <a:close/>
              </a:path>
              <a:path w="1244600" h="240665">
                <a:moveTo>
                  <a:pt x="402801" y="56935"/>
                </a:moveTo>
                <a:lnTo>
                  <a:pt x="367697" y="63525"/>
                </a:lnTo>
                <a:lnTo>
                  <a:pt x="340876" y="82171"/>
                </a:lnTo>
                <a:lnTo>
                  <a:pt x="323748" y="111186"/>
                </a:lnTo>
                <a:lnTo>
                  <a:pt x="317725" y="148882"/>
                </a:lnTo>
                <a:lnTo>
                  <a:pt x="323748" y="186389"/>
                </a:lnTo>
                <a:lnTo>
                  <a:pt x="340876" y="215307"/>
                </a:lnTo>
                <a:lnTo>
                  <a:pt x="367697" y="233917"/>
                </a:lnTo>
                <a:lnTo>
                  <a:pt x="402801" y="240503"/>
                </a:lnTo>
                <a:lnTo>
                  <a:pt x="438043" y="233917"/>
                </a:lnTo>
                <a:lnTo>
                  <a:pt x="464850" y="215307"/>
                </a:lnTo>
                <a:lnTo>
                  <a:pt x="469673" y="207127"/>
                </a:lnTo>
                <a:lnTo>
                  <a:pt x="403129" y="207127"/>
                </a:lnTo>
                <a:lnTo>
                  <a:pt x="384094" y="202576"/>
                </a:lnTo>
                <a:lnTo>
                  <a:pt x="370612" y="190112"/>
                </a:lnTo>
                <a:lnTo>
                  <a:pt x="362590" y="171511"/>
                </a:lnTo>
                <a:lnTo>
                  <a:pt x="359936" y="148555"/>
                </a:lnTo>
                <a:lnTo>
                  <a:pt x="362590" y="125737"/>
                </a:lnTo>
                <a:lnTo>
                  <a:pt x="370612" y="107122"/>
                </a:lnTo>
                <a:lnTo>
                  <a:pt x="384094" y="94580"/>
                </a:lnTo>
                <a:lnTo>
                  <a:pt x="403129" y="89984"/>
                </a:lnTo>
                <a:lnTo>
                  <a:pt x="469441" y="89984"/>
                </a:lnTo>
                <a:lnTo>
                  <a:pt x="464850" y="82171"/>
                </a:lnTo>
                <a:lnTo>
                  <a:pt x="438043" y="63525"/>
                </a:lnTo>
                <a:lnTo>
                  <a:pt x="402801" y="56935"/>
                </a:lnTo>
                <a:close/>
              </a:path>
              <a:path w="1244600" h="240665">
                <a:moveTo>
                  <a:pt x="469441" y="89984"/>
                </a:moveTo>
                <a:lnTo>
                  <a:pt x="403129" y="89984"/>
                </a:lnTo>
                <a:lnTo>
                  <a:pt x="421785" y="94580"/>
                </a:lnTo>
                <a:lnTo>
                  <a:pt x="435073" y="107122"/>
                </a:lnTo>
                <a:lnTo>
                  <a:pt x="443023" y="125737"/>
                </a:lnTo>
                <a:lnTo>
                  <a:pt x="445667" y="148555"/>
                </a:lnTo>
                <a:lnTo>
                  <a:pt x="443023" y="171511"/>
                </a:lnTo>
                <a:lnTo>
                  <a:pt x="435073" y="190112"/>
                </a:lnTo>
                <a:lnTo>
                  <a:pt x="421785" y="202576"/>
                </a:lnTo>
                <a:lnTo>
                  <a:pt x="403129" y="207127"/>
                </a:lnTo>
                <a:lnTo>
                  <a:pt x="469673" y="207127"/>
                </a:lnTo>
                <a:lnTo>
                  <a:pt x="481901" y="186389"/>
                </a:lnTo>
                <a:lnTo>
                  <a:pt x="487877" y="148882"/>
                </a:lnTo>
                <a:lnTo>
                  <a:pt x="481901" y="111186"/>
                </a:lnTo>
                <a:lnTo>
                  <a:pt x="469441" y="89984"/>
                </a:lnTo>
                <a:close/>
              </a:path>
              <a:path w="1244600" h="240665">
                <a:moveTo>
                  <a:pt x="672996" y="208763"/>
                </a:moveTo>
                <a:lnTo>
                  <a:pt x="565755" y="208763"/>
                </a:lnTo>
                <a:lnTo>
                  <a:pt x="572166" y="219193"/>
                </a:lnTo>
                <a:lnTo>
                  <a:pt x="582197" y="229377"/>
                </a:lnTo>
                <a:lnTo>
                  <a:pt x="596768" y="237108"/>
                </a:lnTo>
                <a:lnTo>
                  <a:pt x="616800" y="240175"/>
                </a:lnTo>
                <a:lnTo>
                  <a:pt x="645784" y="234045"/>
                </a:lnTo>
                <a:lnTo>
                  <a:pt x="669032" y="216166"/>
                </a:lnTo>
                <a:lnTo>
                  <a:pt x="672996" y="208763"/>
                </a:lnTo>
                <a:close/>
              </a:path>
              <a:path w="1244600" h="240665">
                <a:moveTo>
                  <a:pt x="564118" y="0"/>
                </a:moveTo>
                <a:lnTo>
                  <a:pt x="522235" y="0"/>
                </a:lnTo>
                <a:lnTo>
                  <a:pt x="522235" y="236903"/>
                </a:lnTo>
                <a:lnTo>
                  <a:pt x="563137" y="236903"/>
                </a:lnTo>
                <a:lnTo>
                  <a:pt x="563137" y="208763"/>
                </a:lnTo>
                <a:lnTo>
                  <a:pt x="672996" y="208763"/>
                </a:lnTo>
                <a:lnTo>
                  <a:pt x="674573" y="205818"/>
                </a:lnTo>
                <a:lnTo>
                  <a:pt x="605020" y="205818"/>
                </a:lnTo>
                <a:lnTo>
                  <a:pt x="587156" y="201646"/>
                </a:lnTo>
                <a:lnTo>
                  <a:pt x="574017" y="189866"/>
                </a:lnTo>
                <a:lnTo>
                  <a:pt x="565908" y="171583"/>
                </a:lnTo>
                <a:lnTo>
                  <a:pt x="563137" y="147901"/>
                </a:lnTo>
                <a:lnTo>
                  <a:pt x="565908" y="124510"/>
                </a:lnTo>
                <a:lnTo>
                  <a:pt x="574017" y="106549"/>
                </a:lnTo>
                <a:lnTo>
                  <a:pt x="587156" y="95030"/>
                </a:lnTo>
                <a:lnTo>
                  <a:pt x="605020" y="90965"/>
                </a:lnTo>
                <a:lnTo>
                  <a:pt x="674539" y="90965"/>
                </a:lnTo>
                <a:lnTo>
                  <a:pt x="673108" y="88348"/>
                </a:lnTo>
                <a:lnTo>
                  <a:pt x="564118" y="88348"/>
                </a:lnTo>
                <a:lnTo>
                  <a:pt x="564118" y="0"/>
                </a:lnTo>
                <a:close/>
              </a:path>
              <a:path w="1244600" h="240665">
                <a:moveTo>
                  <a:pt x="674539" y="90965"/>
                </a:moveTo>
                <a:lnTo>
                  <a:pt x="605020" y="90965"/>
                </a:lnTo>
                <a:lnTo>
                  <a:pt x="623539" y="95214"/>
                </a:lnTo>
                <a:lnTo>
                  <a:pt x="636842" y="107040"/>
                </a:lnTo>
                <a:lnTo>
                  <a:pt x="644869" y="125062"/>
                </a:lnTo>
                <a:lnTo>
                  <a:pt x="647558" y="147901"/>
                </a:lnTo>
                <a:lnTo>
                  <a:pt x="644823" y="171169"/>
                </a:lnTo>
                <a:lnTo>
                  <a:pt x="636719" y="189498"/>
                </a:lnTo>
                <a:lnTo>
                  <a:pt x="623401" y="201508"/>
                </a:lnTo>
                <a:lnTo>
                  <a:pt x="605020" y="205818"/>
                </a:lnTo>
                <a:lnTo>
                  <a:pt x="674573" y="205818"/>
                </a:lnTo>
                <a:lnTo>
                  <a:pt x="684488" y="187305"/>
                </a:lnTo>
                <a:lnTo>
                  <a:pt x="690096" y="148228"/>
                </a:lnTo>
                <a:lnTo>
                  <a:pt x="684390" y="108977"/>
                </a:lnTo>
                <a:lnTo>
                  <a:pt x="674539" y="90965"/>
                </a:lnTo>
                <a:close/>
              </a:path>
              <a:path w="1244600" h="240665">
                <a:moveTo>
                  <a:pt x="616473" y="56935"/>
                </a:moveTo>
                <a:lnTo>
                  <a:pt x="596216" y="60049"/>
                </a:lnTo>
                <a:lnTo>
                  <a:pt x="581788" y="67856"/>
                </a:lnTo>
                <a:lnTo>
                  <a:pt x="572023" y="78056"/>
                </a:lnTo>
                <a:lnTo>
                  <a:pt x="565755" y="88348"/>
                </a:lnTo>
                <a:lnTo>
                  <a:pt x="673108" y="88348"/>
                </a:lnTo>
                <a:lnTo>
                  <a:pt x="668745" y="80372"/>
                </a:lnTo>
                <a:lnTo>
                  <a:pt x="645370" y="62871"/>
                </a:lnTo>
                <a:lnTo>
                  <a:pt x="616473" y="56935"/>
                </a:lnTo>
                <a:close/>
              </a:path>
              <a:path w="1244600" h="240665">
                <a:moveTo>
                  <a:pt x="764701" y="0"/>
                </a:moveTo>
                <a:lnTo>
                  <a:pt x="722818" y="0"/>
                </a:lnTo>
                <a:lnTo>
                  <a:pt x="722818" y="236903"/>
                </a:lnTo>
                <a:lnTo>
                  <a:pt x="764701" y="236903"/>
                </a:lnTo>
                <a:lnTo>
                  <a:pt x="764701" y="0"/>
                </a:lnTo>
                <a:close/>
              </a:path>
              <a:path w="1244600" h="240665">
                <a:moveTo>
                  <a:pt x="881190" y="56935"/>
                </a:moveTo>
                <a:lnTo>
                  <a:pt x="846653" y="63622"/>
                </a:lnTo>
                <a:lnTo>
                  <a:pt x="820123" y="82458"/>
                </a:lnTo>
                <a:lnTo>
                  <a:pt x="803103" y="111600"/>
                </a:lnTo>
                <a:lnTo>
                  <a:pt x="797096" y="149210"/>
                </a:lnTo>
                <a:lnTo>
                  <a:pt x="803047" y="186942"/>
                </a:lnTo>
                <a:lnTo>
                  <a:pt x="820164" y="215716"/>
                </a:lnTo>
                <a:lnTo>
                  <a:pt x="847344" y="234061"/>
                </a:lnTo>
                <a:lnTo>
                  <a:pt x="883480" y="240503"/>
                </a:lnTo>
                <a:lnTo>
                  <a:pt x="911882" y="236852"/>
                </a:lnTo>
                <a:lnTo>
                  <a:pt x="934731" y="226514"/>
                </a:lnTo>
                <a:lnTo>
                  <a:pt x="951260" y="210409"/>
                </a:lnTo>
                <a:lnTo>
                  <a:pt x="952444" y="207781"/>
                </a:lnTo>
                <a:lnTo>
                  <a:pt x="883808" y="207781"/>
                </a:lnTo>
                <a:lnTo>
                  <a:pt x="865312" y="204522"/>
                </a:lnTo>
                <a:lnTo>
                  <a:pt x="851066" y="195081"/>
                </a:lnTo>
                <a:lnTo>
                  <a:pt x="841819" y="179965"/>
                </a:lnTo>
                <a:lnTo>
                  <a:pt x="838325" y="159681"/>
                </a:lnTo>
                <a:lnTo>
                  <a:pt x="962339" y="159681"/>
                </a:lnTo>
                <a:lnTo>
                  <a:pt x="962339" y="146592"/>
                </a:lnTo>
                <a:lnTo>
                  <a:pt x="959841" y="131213"/>
                </a:lnTo>
                <a:lnTo>
                  <a:pt x="838652" y="131213"/>
                </a:lnTo>
                <a:lnTo>
                  <a:pt x="842410" y="115074"/>
                </a:lnTo>
                <a:lnTo>
                  <a:pt x="851291" y="101743"/>
                </a:lnTo>
                <a:lnTo>
                  <a:pt x="864650" y="92676"/>
                </a:lnTo>
                <a:lnTo>
                  <a:pt x="881844" y="89329"/>
                </a:lnTo>
                <a:lnTo>
                  <a:pt x="945065" y="89329"/>
                </a:lnTo>
                <a:lnTo>
                  <a:pt x="938084" y="78327"/>
                </a:lnTo>
                <a:lnTo>
                  <a:pt x="912229" y="62155"/>
                </a:lnTo>
                <a:lnTo>
                  <a:pt x="881190" y="56935"/>
                </a:lnTo>
                <a:close/>
              </a:path>
              <a:path w="1244600" h="240665">
                <a:moveTo>
                  <a:pt x="960703" y="189457"/>
                </a:moveTo>
                <a:lnTo>
                  <a:pt x="919801" y="189457"/>
                </a:lnTo>
                <a:lnTo>
                  <a:pt x="914545" y="196738"/>
                </a:lnTo>
                <a:lnTo>
                  <a:pt x="906713" y="202546"/>
                </a:lnTo>
                <a:lnTo>
                  <a:pt x="896426" y="206390"/>
                </a:lnTo>
                <a:lnTo>
                  <a:pt x="883808" y="207781"/>
                </a:lnTo>
                <a:lnTo>
                  <a:pt x="952444" y="207781"/>
                </a:lnTo>
                <a:lnTo>
                  <a:pt x="960703" y="189457"/>
                </a:lnTo>
                <a:close/>
              </a:path>
              <a:path w="1244600" h="240665">
                <a:moveTo>
                  <a:pt x="945065" y="89329"/>
                </a:moveTo>
                <a:lnTo>
                  <a:pt x="881844" y="89329"/>
                </a:lnTo>
                <a:lnTo>
                  <a:pt x="898353" y="92468"/>
                </a:lnTo>
                <a:lnTo>
                  <a:pt x="911089" y="101191"/>
                </a:lnTo>
                <a:lnTo>
                  <a:pt x="919346" y="114453"/>
                </a:lnTo>
                <a:lnTo>
                  <a:pt x="922419" y="131213"/>
                </a:lnTo>
                <a:lnTo>
                  <a:pt x="959841" y="131213"/>
                </a:lnTo>
                <a:lnTo>
                  <a:pt x="955780" y="106217"/>
                </a:lnTo>
                <a:lnTo>
                  <a:pt x="945065" y="89329"/>
                </a:lnTo>
                <a:close/>
              </a:path>
              <a:path w="1244600" h="240665">
                <a:moveTo>
                  <a:pt x="1034654" y="59225"/>
                </a:moveTo>
                <a:lnTo>
                  <a:pt x="994734" y="59225"/>
                </a:lnTo>
                <a:lnTo>
                  <a:pt x="994734" y="236903"/>
                </a:lnTo>
                <a:lnTo>
                  <a:pt x="1036617" y="236903"/>
                </a:lnTo>
                <a:lnTo>
                  <a:pt x="1036617" y="128922"/>
                </a:lnTo>
                <a:lnTo>
                  <a:pt x="1039199" y="113758"/>
                </a:lnTo>
                <a:lnTo>
                  <a:pt x="1046229" y="102091"/>
                </a:lnTo>
                <a:lnTo>
                  <a:pt x="1056634" y="94595"/>
                </a:lnTo>
                <a:lnTo>
                  <a:pt x="1069339" y="91947"/>
                </a:lnTo>
                <a:lnTo>
                  <a:pt x="1240413" y="91947"/>
                </a:lnTo>
                <a:lnTo>
                  <a:pt x="1240314" y="91308"/>
                </a:lnTo>
                <a:lnTo>
                  <a:pt x="1239122" y="89329"/>
                </a:lnTo>
                <a:lnTo>
                  <a:pt x="1034654" y="89329"/>
                </a:lnTo>
                <a:lnTo>
                  <a:pt x="1034654" y="59225"/>
                </a:lnTo>
                <a:close/>
              </a:path>
              <a:path w="1244600" h="240665">
                <a:moveTo>
                  <a:pt x="1172411" y="91947"/>
                </a:moveTo>
                <a:lnTo>
                  <a:pt x="1069339" y="91947"/>
                </a:lnTo>
                <a:lnTo>
                  <a:pt x="1081497" y="94125"/>
                </a:lnTo>
                <a:lnTo>
                  <a:pt x="1091017" y="100291"/>
                </a:lnTo>
                <a:lnTo>
                  <a:pt x="1097224" y="109893"/>
                </a:lnTo>
                <a:lnTo>
                  <a:pt x="1099442" y="122378"/>
                </a:lnTo>
                <a:lnTo>
                  <a:pt x="1099442" y="236903"/>
                </a:lnTo>
                <a:lnTo>
                  <a:pt x="1140017" y="236903"/>
                </a:lnTo>
                <a:lnTo>
                  <a:pt x="1140017" y="125977"/>
                </a:lnTo>
                <a:lnTo>
                  <a:pt x="1142180" y="112239"/>
                </a:lnTo>
                <a:lnTo>
                  <a:pt x="1148484" y="101477"/>
                </a:lnTo>
                <a:lnTo>
                  <a:pt x="1158653" y="94457"/>
                </a:lnTo>
                <a:lnTo>
                  <a:pt x="1172411" y="91947"/>
                </a:lnTo>
                <a:close/>
              </a:path>
              <a:path w="1244600" h="240665">
                <a:moveTo>
                  <a:pt x="1240413" y="91947"/>
                </a:moveTo>
                <a:lnTo>
                  <a:pt x="1172411" y="91947"/>
                </a:lnTo>
                <a:lnTo>
                  <a:pt x="1184345" y="93828"/>
                </a:lnTo>
                <a:lnTo>
                  <a:pt x="1194008" y="99637"/>
                </a:lnTo>
                <a:lnTo>
                  <a:pt x="1200480" y="109617"/>
                </a:lnTo>
                <a:lnTo>
                  <a:pt x="1202842" y="124014"/>
                </a:lnTo>
                <a:lnTo>
                  <a:pt x="1202842" y="236903"/>
                </a:lnTo>
                <a:lnTo>
                  <a:pt x="1244399" y="236903"/>
                </a:lnTo>
                <a:lnTo>
                  <a:pt x="1244399" y="117470"/>
                </a:lnTo>
                <a:lnTo>
                  <a:pt x="1240413" y="91947"/>
                </a:lnTo>
                <a:close/>
              </a:path>
              <a:path w="1244600" h="240665">
                <a:moveTo>
                  <a:pt x="1085699" y="56935"/>
                </a:moveTo>
                <a:lnTo>
                  <a:pt x="1069155" y="59144"/>
                </a:lnTo>
                <a:lnTo>
                  <a:pt x="1055187" y="65524"/>
                </a:lnTo>
                <a:lnTo>
                  <a:pt x="1044286" y="75709"/>
                </a:lnTo>
                <a:lnTo>
                  <a:pt x="1036944" y="89329"/>
                </a:lnTo>
                <a:lnTo>
                  <a:pt x="1133800" y="89329"/>
                </a:lnTo>
                <a:lnTo>
                  <a:pt x="1126790" y="75709"/>
                </a:lnTo>
                <a:lnTo>
                  <a:pt x="1116253" y="65524"/>
                </a:lnTo>
                <a:lnTo>
                  <a:pt x="1102464" y="59144"/>
                </a:lnTo>
                <a:lnTo>
                  <a:pt x="1085699" y="56935"/>
                </a:lnTo>
                <a:close/>
              </a:path>
              <a:path w="1244600" h="240665">
                <a:moveTo>
                  <a:pt x="1189099" y="56935"/>
                </a:moveTo>
                <a:lnTo>
                  <a:pt x="1170965" y="59236"/>
                </a:lnTo>
                <a:lnTo>
                  <a:pt x="1155683" y="65770"/>
                </a:lnTo>
                <a:lnTo>
                  <a:pt x="1143775" y="75985"/>
                </a:lnTo>
                <a:lnTo>
                  <a:pt x="1135763" y="89329"/>
                </a:lnTo>
                <a:lnTo>
                  <a:pt x="1239122" y="89329"/>
                </a:lnTo>
                <a:lnTo>
                  <a:pt x="1228897" y="72355"/>
                </a:lnTo>
                <a:lnTo>
                  <a:pt x="1211406" y="60826"/>
                </a:lnTo>
                <a:lnTo>
                  <a:pt x="1189099" y="56935"/>
                </a:lnTo>
                <a:close/>
              </a:path>
            </a:pathLst>
          </a:custGeom>
          <a:solidFill>
            <a:srgbClr val="DC2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0787957" y="6589131"/>
            <a:ext cx="1240155" cy="252095"/>
          </a:xfrm>
          <a:custGeom>
            <a:avLst/>
            <a:gdLst/>
            <a:ahLst/>
            <a:cxnLst/>
            <a:rect l="l" t="t" r="r" b="b"/>
            <a:pathLst>
              <a:path w="1240154" h="252095">
                <a:moveTo>
                  <a:pt x="41883" y="178659"/>
                </a:moveTo>
                <a:lnTo>
                  <a:pt x="0" y="178659"/>
                </a:lnTo>
                <a:lnTo>
                  <a:pt x="7418" y="209852"/>
                </a:lnTo>
                <a:lnTo>
                  <a:pt x="25972" y="232854"/>
                </a:lnTo>
                <a:lnTo>
                  <a:pt x="54527" y="247083"/>
                </a:lnTo>
                <a:lnTo>
                  <a:pt x="91947" y="251955"/>
                </a:lnTo>
                <a:lnTo>
                  <a:pt x="129975" y="246858"/>
                </a:lnTo>
                <a:lnTo>
                  <a:pt x="158126" y="232527"/>
                </a:lnTo>
                <a:lnTo>
                  <a:pt x="171470" y="215634"/>
                </a:lnTo>
                <a:lnTo>
                  <a:pt x="91620" y="215634"/>
                </a:lnTo>
                <a:lnTo>
                  <a:pt x="72805" y="213354"/>
                </a:lnTo>
                <a:lnTo>
                  <a:pt x="57426" y="206472"/>
                </a:lnTo>
                <a:lnTo>
                  <a:pt x="46709" y="194928"/>
                </a:lnTo>
                <a:lnTo>
                  <a:pt x="41883" y="178659"/>
                </a:lnTo>
                <a:close/>
              </a:path>
              <a:path w="1240154" h="252095">
                <a:moveTo>
                  <a:pt x="93256" y="8180"/>
                </a:moveTo>
                <a:lnTo>
                  <a:pt x="58673" y="13180"/>
                </a:lnTo>
                <a:lnTo>
                  <a:pt x="31085" y="27322"/>
                </a:lnTo>
                <a:lnTo>
                  <a:pt x="12822" y="49317"/>
                </a:lnTo>
                <a:lnTo>
                  <a:pt x="6217" y="77877"/>
                </a:lnTo>
                <a:lnTo>
                  <a:pt x="10608" y="100777"/>
                </a:lnTo>
                <a:lnTo>
                  <a:pt x="23191" y="118738"/>
                </a:lnTo>
                <a:lnTo>
                  <a:pt x="43074" y="132220"/>
                </a:lnTo>
                <a:lnTo>
                  <a:pt x="69369" y="141684"/>
                </a:lnTo>
                <a:lnTo>
                  <a:pt x="96201" y="148555"/>
                </a:lnTo>
                <a:lnTo>
                  <a:pt x="113666" y="153857"/>
                </a:lnTo>
                <a:lnTo>
                  <a:pt x="127204" y="160539"/>
                </a:lnTo>
                <a:lnTo>
                  <a:pt x="135957" y="169492"/>
                </a:lnTo>
                <a:lnTo>
                  <a:pt x="139066" y="181604"/>
                </a:lnTo>
                <a:lnTo>
                  <a:pt x="135610" y="195480"/>
                </a:lnTo>
                <a:lnTo>
                  <a:pt x="125896" y="206227"/>
                </a:lnTo>
                <a:lnTo>
                  <a:pt x="110905" y="213170"/>
                </a:lnTo>
                <a:lnTo>
                  <a:pt x="91620" y="215634"/>
                </a:lnTo>
                <a:lnTo>
                  <a:pt x="171470" y="215634"/>
                </a:lnTo>
                <a:lnTo>
                  <a:pt x="175602" y="210404"/>
                </a:lnTo>
                <a:lnTo>
                  <a:pt x="181604" y="181931"/>
                </a:lnTo>
                <a:lnTo>
                  <a:pt x="175734" y="155053"/>
                </a:lnTo>
                <a:lnTo>
                  <a:pt x="160171" y="135507"/>
                </a:lnTo>
                <a:lnTo>
                  <a:pt x="137982" y="122158"/>
                </a:lnTo>
                <a:lnTo>
                  <a:pt x="112234" y="113870"/>
                </a:lnTo>
                <a:lnTo>
                  <a:pt x="89984" y="107981"/>
                </a:lnTo>
                <a:lnTo>
                  <a:pt x="75361" y="103742"/>
                </a:lnTo>
                <a:lnTo>
                  <a:pt x="62334" y="97387"/>
                </a:lnTo>
                <a:lnTo>
                  <a:pt x="52988" y="88148"/>
                </a:lnTo>
                <a:lnTo>
                  <a:pt x="49409" y="75259"/>
                </a:lnTo>
                <a:lnTo>
                  <a:pt x="52385" y="62999"/>
                </a:lnTo>
                <a:lnTo>
                  <a:pt x="60943" y="53254"/>
                </a:lnTo>
                <a:lnTo>
                  <a:pt x="74533" y="46822"/>
                </a:lnTo>
                <a:lnTo>
                  <a:pt x="92601" y="44501"/>
                </a:lnTo>
                <a:lnTo>
                  <a:pt x="168197" y="44501"/>
                </a:lnTo>
                <a:lnTo>
                  <a:pt x="154445" y="27404"/>
                </a:lnTo>
                <a:lnTo>
                  <a:pt x="127716" y="13252"/>
                </a:lnTo>
                <a:lnTo>
                  <a:pt x="93256" y="8180"/>
                </a:lnTo>
                <a:close/>
              </a:path>
              <a:path w="1240154" h="252095">
                <a:moveTo>
                  <a:pt x="168197" y="44501"/>
                </a:moveTo>
                <a:lnTo>
                  <a:pt x="92601" y="44501"/>
                </a:lnTo>
                <a:lnTo>
                  <a:pt x="110097" y="46658"/>
                </a:lnTo>
                <a:lnTo>
                  <a:pt x="123850" y="52927"/>
                </a:lnTo>
                <a:lnTo>
                  <a:pt x="133186" y="62999"/>
                </a:lnTo>
                <a:lnTo>
                  <a:pt x="137430" y="76568"/>
                </a:lnTo>
                <a:lnTo>
                  <a:pt x="178332" y="76568"/>
                </a:lnTo>
                <a:lnTo>
                  <a:pt x="171849" y="49041"/>
                </a:lnTo>
                <a:lnTo>
                  <a:pt x="168197" y="44501"/>
                </a:lnTo>
                <a:close/>
              </a:path>
              <a:path w="1240154" h="252095">
                <a:moveTo>
                  <a:pt x="292530" y="68387"/>
                </a:moveTo>
                <a:lnTo>
                  <a:pt x="257426" y="74978"/>
                </a:lnTo>
                <a:lnTo>
                  <a:pt x="230604" y="93624"/>
                </a:lnTo>
                <a:lnTo>
                  <a:pt x="213477" y="122639"/>
                </a:lnTo>
                <a:lnTo>
                  <a:pt x="207454" y="160335"/>
                </a:lnTo>
                <a:lnTo>
                  <a:pt x="213477" y="197842"/>
                </a:lnTo>
                <a:lnTo>
                  <a:pt x="230604" y="226760"/>
                </a:lnTo>
                <a:lnTo>
                  <a:pt x="257426" y="245370"/>
                </a:lnTo>
                <a:lnTo>
                  <a:pt x="292530" y="251955"/>
                </a:lnTo>
                <a:lnTo>
                  <a:pt x="327772" y="245370"/>
                </a:lnTo>
                <a:lnTo>
                  <a:pt x="354578" y="226760"/>
                </a:lnTo>
                <a:lnTo>
                  <a:pt x="359402" y="218579"/>
                </a:lnTo>
                <a:lnTo>
                  <a:pt x="292857" y="218579"/>
                </a:lnTo>
                <a:lnTo>
                  <a:pt x="273822" y="214029"/>
                </a:lnTo>
                <a:lnTo>
                  <a:pt x="260340" y="201564"/>
                </a:lnTo>
                <a:lnTo>
                  <a:pt x="252318" y="182964"/>
                </a:lnTo>
                <a:lnTo>
                  <a:pt x="249665" y="160008"/>
                </a:lnTo>
                <a:lnTo>
                  <a:pt x="252318" y="137190"/>
                </a:lnTo>
                <a:lnTo>
                  <a:pt x="260340" y="118574"/>
                </a:lnTo>
                <a:lnTo>
                  <a:pt x="273822" y="106033"/>
                </a:lnTo>
                <a:lnTo>
                  <a:pt x="292857" y="101436"/>
                </a:lnTo>
                <a:lnTo>
                  <a:pt x="359169" y="101436"/>
                </a:lnTo>
                <a:lnTo>
                  <a:pt x="354578" y="93624"/>
                </a:lnTo>
                <a:lnTo>
                  <a:pt x="327772" y="74978"/>
                </a:lnTo>
                <a:lnTo>
                  <a:pt x="292530" y="68387"/>
                </a:lnTo>
                <a:close/>
              </a:path>
              <a:path w="1240154" h="252095">
                <a:moveTo>
                  <a:pt x="359169" y="101436"/>
                </a:moveTo>
                <a:lnTo>
                  <a:pt x="292857" y="101436"/>
                </a:lnTo>
                <a:lnTo>
                  <a:pt x="311513" y="106033"/>
                </a:lnTo>
                <a:lnTo>
                  <a:pt x="324801" y="118574"/>
                </a:lnTo>
                <a:lnTo>
                  <a:pt x="332752" y="137190"/>
                </a:lnTo>
                <a:lnTo>
                  <a:pt x="335395" y="160008"/>
                </a:lnTo>
                <a:lnTo>
                  <a:pt x="332752" y="182964"/>
                </a:lnTo>
                <a:lnTo>
                  <a:pt x="324801" y="201564"/>
                </a:lnTo>
                <a:lnTo>
                  <a:pt x="311513" y="214029"/>
                </a:lnTo>
                <a:lnTo>
                  <a:pt x="292857" y="218579"/>
                </a:lnTo>
                <a:lnTo>
                  <a:pt x="359402" y="218579"/>
                </a:lnTo>
                <a:lnTo>
                  <a:pt x="371629" y="197842"/>
                </a:lnTo>
                <a:lnTo>
                  <a:pt x="377606" y="160335"/>
                </a:lnTo>
                <a:lnTo>
                  <a:pt x="371629" y="122639"/>
                </a:lnTo>
                <a:lnTo>
                  <a:pt x="359169" y="101436"/>
                </a:lnTo>
                <a:close/>
              </a:path>
              <a:path w="1240154" h="252095">
                <a:moveTo>
                  <a:pt x="451884" y="11452"/>
                </a:moveTo>
                <a:lnTo>
                  <a:pt x="410000" y="11452"/>
                </a:lnTo>
                <a:lnTo>
                  <a:pt x="410000" y="248356"/>
                </a:lnTo>
                <a:lnTo>
                  <a:pt x="451884" y="248356"/>
                </a:lnTo>
                <a:lnTo>
                  <a:pt x="451884" y="11452"/>
                </a:lnTo>
                <a:close/>
              </a:path>
              <a:path w="1240154" h="252095">
                <a:moveTo>
                  <a:pt x="533687" y="70678"/>
                </a:moveTo>
                <a:lnTo>
                  <a:pt x="491804" y="70678"/>
                </a:lnTo>
                <a:lnTo>
                  <a:pt x="491804" y="183894"/>
                </a:lnTo>
                <a:lnTo>
                  <a:pt x="496324" y="212270"/>
                </a:lnTo>
                <a:lnTo>
                  <a:pt x="508574" y="233222"/>
                </a:lnTo>
                <a:lnTo>
                  <a:pt x="527327" y="246198"/>
                </a:lnTo>
                <a:lnTo>
                  <a:pt x="551357" y="250646"/>
                </a:lnTo>
                <a:lnTo>
                  <a:pt x="569722" y="248141"/>
                </a:lnTo>
                <a:lnTo>
                  <a:pt x="584897" y="241157"/>
                </a:lnTo>
                <a:lnTo>
                  <a:pt x="596635" y="230492"/>
                </a:lnTo>
                <a:lnTo>
                  <a:pt x="604693" y="216943"/>
                </a:lnTo>
                <a:lnTo>
                  <a:pt x="646904" y="216943"/>
                </a:lnTo>
                <a:lnTo>
                  <a:pt x="646904" y="214325"/>
                </a:lnTo>
                <a:lnTo>
                  <a:pt x="567391" y="214325"/>
                </a:lnTo>
                <a:lnTo>
                  <a:pt x="553566" y="211723"/>
                </a:lnTo>
                <a:lnTo>
                  <a:pt x="542931" y="204304"/>
                </a:lnTo>
                <a:lnTo>
                  <a:pt x="536101" y="192653"/>
                </a:lnTo>
                <a:lnTo>
                  <a:pt x="533687" y="177350"/>
                </a:lnTo>
                <a:lnTo>
                  <a:pt x="533687" y="70678"/>
                </a:lnTo>
                <a:close/>
              </a:path>
              <a:path w="1240154" h="252095">
                <a:moveTo>
                  <a:pt x="646904" y="216943"/>
                </a:moveTo>
                <a:lnTo>
                  <a:pt x="606656" y="216943"/>
                </a:lnTo>
                <a:lnTo>
                  <a:pt x="606656" y="248356"/>
                </a:lnTo>
                <a:lnTo>
                  <a:pt x="646904" y="248356"/>
                </a:lnTo>
                <a:lnTo>
                  <a:pt x="646904" y="216943"/>
                </a:lnTo>
                <a:close/>
              </a:path>
              <a:path w="1240154" h="252095">
                <a:moveTo>
                  <a:pt x="646904" y="70678"/>
                </a:moveTo>
                <a:lnTo>
                  <a:pt x="605348" y="70678"/>
                </a:lnTo>
                <a:lnTo>
                  <a:pt x="605348" y="173751"/>
                </a:lnTo>
                <a:lnTo>
                  <a:pt x="601994" y="191548"/>
                </a:lnTo>
                <a:lnTo>
                  <a:pt x="593241" y="204223"/>
                </a:lnTo>
                <a:lnTo>
                  <a:pt x="581052" y="211805"/>
                </a:lnTo>
                <a:lnTo>
                  <a:pt x="567391" y="214325"/>
                </a:lnTo>
                <a:lnTo>
                  <a:pt x="646904" y="214325"/>
                </a:lnTo>
                <a:lnTo>
                  <a:pt x="646904" y="70678"/>
                </a:lnTo>
                <a:close/>
              </a:path>
              <a:path w="1240154" h="252095">
                <a:moveTo>
                  <a:pt x="740487" y="102745"/>
                </a:moveTo>
                <a:lnTo>
                  <a:pt x="698931" y="102745"/>
                </a:lnTo>
                <a:lnTo>
                  <a:pt x="698931" y="201891"/>
                </a:lnTo>
                <a:lnTo>
                  <a:pt x="703016" y="223590"/>
                </a:lnTo>
                <a:lnTo>
                  <a:pt x="714678" y="238785"/>
                </a:lnTo>
                <a:lnTo>
                  <a:pt x="732292" y="247722"/>
                </a:lnTo>
                <a:lnTo>
                  <a:pt x="754230" y="250646"/>
                </a:lnTo>
                <a:lnTo>
                  <a:pt x="764701" y="250646"/>
                </a:lnTo>
                <a:lnTo>
                  <a:pt x="772882" y="249992"/>
                </a:lnTo>
                <a:lnTo>
                  <a:pt x="777790" y="249010"/>
                </a:lnTo>
                <a:lnTo>
                  <a:pt x="777790" y="215634"/>
                </a:lnTo>
                <a:lnTo>
                  <a:pt x="759466" y="215634"/>
                </a:lnTo>
                <a:lnTo>
                  <a:pt x="752083" y="214806"/>
                </a:lnTo>
                <a:lnTo>
                  <a:pt x="746050" y="211708"/>
                </a:lnTo>
                <a:lnTo>
                  <a:pt x="741980" y="205419"/>
                </a:lnTo>
                <a:lnTo>
                  <a:pt x="740487" y="195020"/>
                </a:lnTo>
                <a:lnTo>
                  <a:pt x="740487" y="102745"/>
                </a:lnTo>
                <a:close/>
              </a:path>
              <a:path w="1240154" h="252095">
                <a:moveTo>
                  <a:pt x="777790" y="214980"/>
                </a:moveTo>
                <a:lnTo>
                  <a:pt x="772555" y="215307"/>
                </a:lnTo>
                <a:lnTo>
                  <a:pt x="764374" y="215634"/>
                </a:lnTo>
                <a:lnTo>
                  <a:pt x="777790" y="215634"/>
                </a:lnTo>
                <a:lnTo>
                  <a:pt x="777790" y="214980"/>
                </a:lnTo>
                <a:close/>
              </a:path>
              <a:path w="1240154" h="252095">
                <a:moveTo>
                  <a:pt x="775499" y="70678"/>
                </a:moveTo>
                <a:lnTo>
                  <a:pt x="673408" y="70678"/>
                </a:lnTo>
                <a:lnTo>
                  <a:pt x="673408" y="102745"/>
                </a:lnTo>
                <a:lnTo>
                  <a:pt x="775499" y="102745"/>
                </a:lnTo>
                <a:lnTo>
                  <a:pt x="775499" y="70678"/>
                </a:lnTo>
                <a:close/>
              </a:path>
              <a:path w="1240154" h="252095">
                <a:moveTo>
                  <a:pt x="740487" y="28140"/>
                </a:moveTo>
                <a:lnTo>
                  <a:pt x="698931" y="28140"/>
                </a:lnTo>
                <a:lnTo>
                  <a:pt x="698931" y="70678"/>
                </a:lnTo>
                <a:lnTo>
                  <a:pt x="740487" y="70678"/>
                </a:lnTo>
                <a:lnTo>
                  <a:pt x="740487" y="28140"/>
                </a:lnTo>
                <a:close/>
              </a:path>
              <a:path w="1240154" h="252095">
                <a:moveTo>
                  <a:pt x="849450" y="70678"/>
                </a:moveTo>
                <a:lnTo>
                  <a:pt x="807567" y="70678"/>
                </a:lnTo>
                <a:lnTo>
                  <a:pt x="807567" y="248356"/>
                </a:lnTo>
                <a:lnTo>
                  <a:pt x="849450" y="248356"/>
                </a:lnTo>
                <a:lnTo>
                  <a:pt x="849450" y="70678"/>
                </a:lnTo>
                <a:close/>
              </a:path>
              <a:path w="1240154" h="252095">
                <a:moveTo>
                  <a:pt x="828836" y="0"/>
                </a:moveTo>
                <a:lnTo>
                  <a:pt x="819530" y="1779"/>
                </a:lnTo>
                <a:lnTo>
                  <a:pt x="811820" y="6626"/>
                </a:lnTo>
                <a:lnTo>
                  <a:pt x="806564" y="13804"/>
                </a:lnTo>
                <a:lnTo>
                  <a:pt x="804622" y="22577"/>
                </a:lnTo>
                <a:lnTo>
                  <a:pt x="806564" y="31540"/>
                </a:lnTo>
                <a:lnTo>
                  <a:pt x="811820" y="38815"/>
                </a:lnTo>
                <a:lnTo>
                  <a:pt x="819530" y="43698"/>
                </a:lnTo>
                <a:lnTo>
                  <a:pt x="828836" y="45482"/>
                </a:lnTo>
                <a:lnTo>
                  <a:pt x="838279" y="43698"/>
                </a:lnTo>
                <a:lnTo>
                  <a:pt x="845973" y="38815"/>
                </a:lnTo>
                <a:lnTo>
                  <a:pt x="851153" y="31540"/>
                </a:lnTo>
                <a:lnTo>
                  <a:pt x="853049" y="22577"/>
                </a:lnTo>
                <a:lnTo>
                  <a:pt x="851153" y="13804"/>
                </a:lnTo>
                <a:lnTo>
                  <a:pt x="845973" y="6626"/>
                </a:lnTo>
                <a:lnTo>
                  <a:pt x="838279" y="1779"/>
                </a:lnTo>
                <a:lnTo>
                  <a:pt x="828836" y="0"/>
                </a:lnTo>
                <a:close/>
              </a:path>
              <a:path w="1240154" h="252095">
                <a:moveTo>
                  <a:pt x="966920" y="68387"/>
                </a:moveTo>
                <a:lnTo>
                  <a:pt x="931816" y="74978"/>
                </a:lnTo>
                <a:lnTo>
                  <a:pt x="904995" y="93624"/>
                </a:lnTo>
                <a:lnTo>
                  <a:pt x="887867" y="122639"/>
                </a:lnTo>
                <a:lnTo>
                  <a:pt x="881844" y="160335"/>
                </a:lnTo>
                <a:lnTo>
                  <a:pt x="887867" y="197842"/>
                </a:lnTo>
                <a:lnTo>
                  <a:pt x="904995" y="226760"/>
                </a:lnTo>
                <a:lnTo>
                  <a:pt x="931816" y="245370"/>
                </a:lnTo>
                <a:lnTo>
                  <a:pt x="966920" y="251955"/>
                </a:lnTo>
                <a:lnTo>
                  <a:pt x="1002162" y="245370"/>
                </a:lnTo>
                <a:lnTo>
                  <a:pt x="1028968" y="226760"/>
                </a:lnTo>
                <a:lnTo>
                  <a:pt x="1033792" y="218579"/>
                </a:lnTo>
                <a:lnTo>
                  <a:pt x="967248" y="218579"/>
                </a:lnTo>
                <a:lnTo>
                  <a:pt x="948213" y="214029"/>
                </a:lnTo>
                <a:lnTo>
                  <a:pt x="934731" y="201564"/>
                </a:lnTo>
                <a:lnTo>
                  <a:pt x="926709" y="182964"/>
                </a:lnTo>
                <a:lnTo>
                  <a:pt x="924055" y="160008"/>
                </a:lnTo>
                <a:lnTo>
                  <a:pt x="926709" y="137190"/>
                </a:lnTo>
                <a:lnTo>
                  <a:pt x="934731" y="118574"/>
                </a:lnTo>
                <a:lnTo>
                  <a:pt x="948213" y="106033"/>
                </a:lnTo>
                <a:lnTo>
                  <a:pt x="967248" y="101436"/>
                </a:lnTo>
                <a:lnTo>
                  <a:pt x="1033559" y="101436"/>
                </a:lnTo>
                <a:lnTo>
                  <a:pt x="1028968" y="93624"/>
                </a:lnTo>
                <a:lnTo>
                  <a:pt x="1002162" y="74978"/>
                </a:lnTo>
                <a:lnTo>
                  <a:pt x="966920" y="68387"/>
                </a:lnTo>
                <a:close/>
              </a:path>
              <a:path w="1240154" h="252095">
                <a:moveTo>
                  <a:pt x="1033559" y="101436"/>
                </a:moveTo>
                <a:lnTo>
                  <a:pt x="967248" y="101436"/>
                </a:lnTo>
                <a:lnTo>
                  <a:pt x="985904" y="106033"/>
                </a:lnTo>
                <a:lnTo>
                  <a:pt x="999192" y="118574"/>
                </a:lnTo>
                <a:lnTo>
                  <a:pt x="1007142" y="137190"/>
                </a:lnTo>
                <a:lnTo>
                  <a:pt x="1009786" y="160008"/>
                </a:lnTo>
                <a:lnTo>
                  <a:pt x="1007142" y="182964"/>
                </a:lnTo>
                <a:lnTo>
                  <a:pt x="999192" y="201564"/>
                </a:lnTo>
                <a:lnTo>
                  <a:pt x="985904" y="214029"/>
                </a:lnTo>
                <a:lnTo>
                  <a:pt x="967248" y="218579"/>
                </a:lnTo>
                <a:lnTo>
                  <a:pt x="1033792" y="218579"/>
                </a:lnTo>
                <a:lnTo>
                  <a:pt x="1046019" y="197842"/>
                </a:lnTo>
                <a:lnTo>
                  <a:pt x="1051996" y="160335"/>
                </a:lnTo>
                <a:lnTo>
                  <a:pt x="1046019" y="122639"/>
                </a:lnTo>
                <a:lnTo>
                  <a:pt x="1033559" y="101436"/>
                </a:lnTo>
                <a:close/>
              </a:path>
              <a:path w="1240154" h="252095">
                <a:moveTo>
                  <a:pt x="1124311" y="70678"/>
                </a:moveTo>
                <a:lnTo>
                  <a:pt x="1084391" y="70678"/>
                </a:lnTo>
                <a:lnTo>
                  <a:pt x="1084391" y="248356"/>
                </a:lnTo>
                <a:lnTo>
                  <a:pt x="1126274" y="248356"/>
                </a:lnTo>
                <a:lnTo>
                  <a:pt x="1126274" y="144301"/>
                </a:lnTo>
                <a:lnTo>
                  <a:pt x="1129025" y="127056"/>
                </a:lnTo>
                <a:lnTo>
                  <a:pt x="1136745" y="114320"/>
                </a:lnTo>
                <a:lnTo>
                  <a:pt x="1148637" y="106431"/>
                </a:lnTo>
                <a:lnTo>
                  <a:pt x="1163904" y="103727"/>
                </a:lnTo>
                <a:lnTo>
                  <a:pt x="1234194" y="103727"/>
                </a:lnTo>
                <a:lnTo>
                  <a:pt x="1232470" y="100782"/>
                </a:lnTo>
                <a:lnTo>
                  <a:pt x="1124311" y="100782"/>
                </a:lnTo>
                <a:lnTo>
                  <a:pt x="1124311" y="70678"/>
                </a:lnTo>
                <a:close/>
              </a:path>
              <a:path w="1240154" h="252095">
                <a:moveTo>
                  <a:pt x="1234194" y="103727"/>
                </a:moveTo>
                <a:lnTo>
                  <a:pt x="1163904" y="103727"/>
                </a:lnTo>
                <a:lnTo>
                  <a:pt x="1178572" y="106298"/>
                </a:lnTo>
                <a:lnTo>
                  <a:pt x="1189468" y="113748"/>
                </a:lnTo>
                <a:lnTo>
                  <a:pt x="1196252" y="125676"/>
                </a:lnTo>
                <a:lnTo>
                  <a:pt x="1198589" y="141684"/>
                </a:lnTo>
                <a:lnTo>
                  <a:pt x="1198589" y="248356"/>
                </a:lnTo>
                <a:lnTo>
                  <a:pt x="1240145" y="248356"/>
                </a:lnTo>
                <a:lnTo>
                  <a:pt x="1240145" y="135139"/>
                </a:lnTo>
                <a:lnTo>
                  <a:pt x="1235973" y="106764"/>
                </a:lnTo>
                <a:lnTo>
                  <a:pt x="1234194" y="103727"/>
                </a:lnTo>
                <a:close/>
              </a:path>
              <a:path w="1240154" h="252095">
                <a:moveTo>
                  <a:pt x="1179283" y="68387"/>
                </a:moveTo>
                <a:lnTo>
                  <a:pt x="1161020" y="70642"/>
                </a:lnTo>
                <a:lnTo>
                  <a:pt x="1146071" y="77100"/>
                </a:lnTo>
                <a:lnTo>
                  <a:pt x="1134557" y="87299"/>
                </a:lnTo>
                <a:lnTo>
                  <a:pt x="1126601" y="100782"/>
                </a:lnTo>
                <a:lnTo>
                  <a:pt x="1232470" y="100782"/>
                </a:lnTo>
                <a:lnTo>
                  <a:pt x="1223702" y="85812"/>
                </a:lnTo>
                <a:lnTo>
                  <a:pt x="1204438" y="72836"/>
                </a:lnTo>
                <a:lnTo>
                  <a:pt x="1179283" y="68387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0546963" y="3791115"/>
            <a:ext cx="3551554" cy="219075"/>
          </a:xfrm>
          <a:custGeom>
            <a:avLst/>
            <a:gdLst/>
            <a:ahLst/>
            <a:cxnLst/>
            <a:rect l="l" t="t" r="r" b="b"/>
            <a:pathLst>
              <a:path w="3551555" h="219075">
                <a:moveTo>
                  <a:pt x="53990" y="146510"/>
                </a:moveTo>
                <a:lnTo>
                  <a:pt x="34848" y="146510"/>
                </a:lnTo>
                <a:lnTo>
                  <a:pt x="34848" y="213507"/>
                </a:lnTo>
                <a:lnTo>
                  <a:pt x="182586" y="213507"/>
                </a:lnTo>
                <a:lnTo>
                  <a:pt x="182586" y="197310"/>
                </a:lnTo>
                <a:lnTo>
                  <a:pt x="53990" y="197310"/>
                </a:lnTo>
                <a:lnTo>
                  <a:pt x="53990" y="146510"/>
                </a:lnTo>
                <a:close/>
              </a:path>
              <a:path w="3551555" h="219075">
                <a:moveTo>
                  <a:pt x="175714" y="245"/>
                </a:moveTo>
                <a:lnTo>
                  <a:pt x="156572" y="245"/>
                </a:lnTo>
                <a:lnTo>
                  <a:pt x="156572" y="161480"/>
                </a:lnTo>
                <a:lnTo>
                  <a:pt x="175714" y="161480"/>
                </a:lnTo>
                <a:lnTo>
                  <a:pt x="175714" y="245"/>
                </a:lnTo>
                <a:close/>
              </a:path>
              <a:path w="3551555" h="219075">
                <a:moveTo>
                  <a:pt x="74850" y="45155"/>
                </a:moveTo>
                <a:lnTo>
                  <a:pt x="55708" y="45155"/>
                </a:lnTo>
                <a:lnTo>
                  <a:pt x="55708" y="51045"/>
                </a:lnTo>
                <a:lnTo>
                  <a:pt x="51593" y="73239"/>
                </a:lnTo>
                <a:lnTo>
                  <a:pt x="40094" y="92949"/>
                </a:lnTo>
                <a:lnTo>
                  <a:pt x="22474" y="108885"/>
                </a:lnTo>
                <a:lnTo>
                  <a:pt x="0" y="119760"/>
                </a:lnTo>
                <a:lnTo>
                  <a:pt x="9816" y="134976"/>
                </a:lnTo>
                <a:lnTo>
                  <a:pt x="28149" y="126463"/>
                </a:lnTo>
                <a:lnTo>
                  <a:pt x="43836" y="114637"/>
                </a:lnTo>
                <a:lnTo>
                  <a:pt x="56440" y="99913"/>
                </a:lnTo>
                <a:lnTo>
                  <a:pt x="65524" y="82703"/>
                </a:lnTo>
                <a:lnTo>
                  <a:pt x="85758" y="82703"/>
                </a:lnTo>
                <a:lnTo>
                  <a:pt x="79003" y="71932"/>
                </a:lnTo>
                <a:lnTo>
                  <a:pt x="74850" y="51045"/>
                </a:lnTo>
                <a:lnTo>
                  <a:pt x="74850" y="45155"/>
                </a:lnTo>
                <a:close/>
              </a:path>
              <a:path w="3551555" h="219075">
                <a:moveTo>
                  <a:pt x="85758" y="82703"/>
                </a:moveTo>
                <a:lnTo>
                  <a:pt x="65524" y="82703"/>
                </a:lnTo>
                <a:lnTo>
                  <a:pt x="74764" y="98678"/>
                </a:lnTo>
                <a:lnTo>
                  <a:pt x="87443" y="112306"/>
                </a:lnTo>
                <a:lnTo>
                  <a:pt x="103090" y="123219"/>
                </a:lnTo>
                <a:lnTo>
                  <a:pt x="121233" y="131049"/>
                </a:lnTo>
                <a:lnTo>
                  <a:pt x="130804" y="115588"/>
                </a:lnTo>
                <a:lnTo>
                  <a:pt x="108291" y="105331"/>
                </a:lnTo>
                <a:lnTo>
                  <a:pt x="90587" y="90403"/>
                </a:lnTo>
                <a:lnTo>
                  <a:pt x="85758" y="82703"/>
                </a:lnTo>
                <a:close/>
              </a:path>
              <a:path w="3551555" h="219075">
                <a:moveTo>
                  <a:pt x="124914" y="29694"/>
                </a:moveTo>
                <a:lnTo>
                  <a:pt x="5399" y="29694"/>
                </a:lnTo>
                <a:lnTo>
                  <a:pt x="5399" y="45155"/>
                </a:lnTo>
                <a:lnTo>
                  <a:pt x="124914" y="45155"/>
                </a:lnTo>
                <a:lnTo>
                  <a:pt x="124914" y="29694"/>
                </a:lnTo>
                <a:close/>
              </a:path>
              <a:path w="3551555" h="219075">
                <a:moveTo>
                  <a:pt x="75095" y="1227"/>
                </a:moveTo>
                <a:lnTo>
                  <a:pt x="55708" y="1227"/>
                </a:lnTo>
                <a:lnTo>
                  <a:pt x="55708" y="29694"/>
                </a:lnTo>
                <a:lnTo>
                  <a:pt x="75095" y="29694"/>
                </a:lnTo>
                <a:lnTo>
                  <a:pt x="75095" y="1227"/>
                </a:lnTo>
                <a:close/>
              </a:path>
              <a:path w="3551555" h="219075">
                <a:moveTo>
                  <a:pt x="265780" y="150682"/>
                </a:moveTo>
                <a:lnTo>
                  <a:pt x="246883" y="150682"/>
                </a:lnTo>
                <a:lnTo>
                  <a:pt x="246883" y="213507"/>
                </a:lnTo>
                <a:lnTo>
                  <a:pt x="393394" y="213507"/>
                </a:lnTo>
                <a:lnTo>
                  <a:pt x="393394" y="197310"/>
                </a:lnTo>
                <a:lnTo>
                  <a:pt x="265780" y="197310"/>
                </a:lnTo>
                <a:lnTo>
                  <a:pt x="265780" y="150682"/>
                </a:lnTo>
                <a:close/>
              </a:path>
              <a:path w="3551555" h="219075">
                <a:moveTo>
                  <a:pt x="383332" y="245"/>
                </a:moveTo>
                <a:lnTo>
                  <a:pt x="364190" y="245"/>
                </a:lnTo>
                <a:lnTo>
                  <a:pt x="364190" y="163689"/>
                </a:lnTo>
                <a:lnTo>
                  <a:pt x="383332" y="163689"/>
                </a:lnTo>
                <a:lnTo>
                  <a:pt x="383332" y="88348"/>
                </a:lnTo>
                <a:lnTo>
                  <a:pt x="416217" y="88348"/>
                </a:lnTo>
                <a:lnTo>
                  <a:pt x="416217" y="72150"/>
                </a:lnTo>
                <a:lnTo>
                  <a:pt x="383332" y="72150"/>
                </a:lnTo>
                <a:lnTo>
                  <a:pt x="383332" y="245"/>
                </a:lnTo>
                <a:close/>
              </a:path>
              <a:path w="3551555" h="219075">
                <a:moveTo>
                  <a:pt x="278296" y="54726"/>
                </a:moveTo>
                <a:lnTo>
                  <a:pt x="256803" y="57606"/>
                </a:lnTo>
                <a:lnTo>
                  <a:pt x="240165" y="65800"/>
                </a:lnTo>
                <a:lnTo>
                  <a:pt x="229463" y="78642"/>
                </a:lnTo>
                <a:lnTo>
                  <a:pt x="225778" y="95465"/>
                </a:lnTo>
                <a:lnTo>
                  <a:pt x="229463" y="112106"/>
                </a:lnTo>
                <a:lnTo>
                  <a:pt x="240165" y="124791"/>
                </a:lnTo>
                <a:lnTo>
                  <a:pt x="256803" y="132874"/>
                </a:lnTo>
                <a:lnTo>
                  <a:pt x="278296" y="135712"/>
                </a:lnTo>
                <a:lnTo>
                  <a:pt x="299616" y="132874"/>
                </a:lnTo>
                <a:lnTo>
                  <a:pt x="316151" y="124791"/>
                </a:lnTo>
                <a:lnTo>
                  <a:pt x="319786" y="120496"/>
                </a:lnTo>
                <a:lnTo>
                  <a:pt x="278296" y="120496"/>
                </a:lnTo>
                <a:lnTo>
                  <a:pt x="264235" y="118863"/>
                </a:lnTo>
                <a:lnTo>
                  <a:pt x="253417" y="113870"/>
                </a:lnTo>
                <a:lnTo>
                  <a:pt x="246511" y="105933"/>
                </a:lnTo>
                <a:lnTo>
                  <a:pt x="244184" y="95465"/>
                </a:lnTo>
                <a:lnTo>
                  <a:pt x="246511" y="84954"/>
                </a:lnTo>
                <a:lnTo>
                  <a:pt x="253417" y="76905"/>
                </a:lnTo>
                <a:lnTo>
                  <a:pt x="264235" y="71755"/>
                </a:lnTo>
                <a:lnTo>
                  <a:pt x="278296" y="69942"/>
                </a:lnTo>
                <a:lnTo>
                  <a:pt x="319613" y="69942"/>
                </a:lnTo>
                <a:lnTo>
                  <a:pt x="316151" y="65800"/>
                </a:lnTo>
                <a:lnTo>
                  <a:pt x="299616" y="57606"/>
                </a:lnTo>
                <a:lnTo>
                  <a:pt x="278296" y="54726"/>
                </a:lnTo>
                <a:close/>
              </a:path>
              <a:path w="3551555" h="219075">
                <a:moveTo>
                  <a:pt x="319613" y="69942"/>
                </a:moveTo>
                <a:lnTo>
                  <a:pt x="278296" y="69942"/>
                </a:lnTo>
                <a:lnTo>
                  <a:pt x="292223" y="71755"/>
                </a:lnTo>
                <a:lnTo>
                  <a:pt x="303021" y="76905"/>
                </a:lnTo>
                <a:lnTo>
                  <a:pt x="310046" y="84954"/>
                </a:lnTo>
                <a:lnTo>
                  <a:pt x="312654" y="95465"/>
                </a:lnTo>
                <a:lnTo>
                  <a:pt x="310046" y="105933"/>
                </a:lnTo>
                <a:lnTo>
                  <a:pt x="303021" y="113870"/>
                </a:lnTo>
                <a:lnTo>
                  <a:pt x="292223" y="118863"/>
                </a:lnTo>
                <a:lnTo>
                  <a:pt x="278296" y="120496"/>
                </a:lnTo>
                <a:lnTo>
                  <a:pt x="319786" y="120496"/>
                </a:lnTo>
                <a:lnTo>
                  <a:pt x="326887" y="112106"/>
                </a:lnTo>
                <a:lnTo>
                  <a:pt x="330814" y="95465"/>
                </a:lnTo>
                <a:lnTo>
                  <a:pt x="326887" y="78642"/>
                </a:lnTo>
                <a:lnTo>
                  <a:pt x="319613" y="69942"/>
                </a:lnTo>
                <a:close/>
              </a:path>
              <a:path w="3551555" h="219075">
                <a:moveTo>
                  <a:pt x="343330" y="26995"/>
                </a:moveTo>
                <a:lnTo>
                  <a:pt x="213262" y="26995"/>
                </a:lnTo>
                <a:lnTo>
                  <a:pt x="213262" y="42701"/>
                </a:lnTo>
                <a:lnTo>
                  <a:pt x="343330" y="42701"/>
                </a:lnTo>
                <a:lnTo>
                  <a:pt x="343330" y="26995"/>
                </a:lnTo>
                <a:close/>
              </a:path>
              <a:path w="3551555" h="219075">
                <a:moveTo>
                  <a:pt x="287867" y="245"/>
                </a:moveTo>
                <a:lnTo>
                  <a:pt x="268725" y="245"/>
                </a:lnTo>
                <a:lnTo>
                  <a:pt x="268725" y="26995"/>
                </a:lnTo>
                <a:lnTo>
                  <a:pt x="287867" y="26995"/>
                </a:lnTo>
                <a:lnTo>
                  <a:pt x="287867" y="245"/>
                </a:lnTo>
                <a:close/>
              </a:path>
              <a:path w="3551555" h="219075">
                <a:moveTo>
                  <a:pt x="551439" y="146510"/>
                </a:moveTo>
                <a:lnTo>
                  <a:pt x="532297" y="146510"/>
                </a:lnTo>
                <a:lnTo>
                  <a:pt x="532297" y="213507"/>
                </a:lnTo>
                <a:lnTo>
                  <a:pt x="680034" y="213507"/>
                </a:lnTo>
                <a:lnTo>
                  <a:pt x="680034" y="197310"/>
                </a:lnTo>
                <a:lnTo>
                  <a:pt x="551439" y="197310"/>
                </a:lnTo>
                <a:lnTo>
                  <a:pt x="551439" y="146510"/>
                </a:lnTo>
                <a:close/>
              </a:path>
              <a:path w="3551555" h="219075">
                <a:moveTo>
                  <a:pt x="673163" y="245"/>
                </a:moveTo>
                <a:lnTo>
                  <a:pt x="654021" y="245"/>
                </a:lnTo>
                <a:lnTo>
                  <a:pt x="654021" y="161480"/>
                </a:lnTo>
                <a:lnTo>
                  <a:pt x="673163" y="161480"/>
                </a:lnTo>
                <a:lnTo>
                  <a:pt x="673163" y="245"/>
                </a:lnTo>
                <a:close/>
              </a:path>
              <a:path w="3551555" h="219075">
                <a:moveTo>
                  <a:pt x="572299" y="45155"/>
                </a:moveTo>
                <a:lnTo>
                  <a:pt x="553157" y="45155"/>
                </a:lnTo>
                <a:lnTo>
                  <a:pt x="553157" y="51045"/>
                </a:lnTo>
                <a:lnTo>
                  <a:pt x="549042" y="73239"/>
                </a:lnTo>
                <a:lnTo>
                  <a:pt x="537542" y="92949"/>
                </a:lnTo>
                <a:lnTo>
                  <a:pt x="519923" y="108885"/>
                </a:lnTo>
                <a:lnTo>
                  <a:pt x="497448" y="119760"/>
                </a:lnTo>
                <a:lnTo>
                  <a:pt x="507265" y="134976"/>
                </a:lnTo>
                <a:lnTo>
                  <a:pt x="525598" y="126463"/>
                </a:lnTo>
                <a:lnTo>
                  <a:pt x="541285" y="114637"/>
                </a:lnTo>
                <a:lnTo>
                  <a:pt x="553889" y="99913"/>
                </a:lnTo>
                <a:lnTo>
                  <a:pt x="562973" y="82703"/>
                </a:lnTo>
                <a:lnTo>
                  <a:pt x="583207" y="82703"/>
                </a:lnTo>
                <a:lnTo>
                  <a:pt x="576452" y="71932"/>
                </a:lnTo>
                <a:lnTo>
                  <a:pt x="572299" y="51045"/>
                </a:lnTo>
                <a:lnTo>
                  <a:pt x="572299" y="45155"/>
                </a:lnTo>
                <a:close/>
              </a:path>
              <a:path w="3551555" h="219075">
                <a:moveTo>
                  <a:pt x="583207" y="82703"/>
                </a:moveTo>
                <a:lnTo>
                  <a:pt x="562973" y="82703"/>
                </a:lnTo>
                <a:lnTo>
                  <a:pt x="572213" y="98678"/>
                </a:lnTo>
                <a:lnTo>
                  <a:pt x="584891" y="112306"/>
                </a:lnTo>
                <a:lnTo>
                  <a:pt x="600538" y="123219"/>
                </a:lnTo>
                <a:lnTo>
                  <a:pt x="618682" y="131049"/>
                </a:lnTo>
                <a:lnTo>
                  <a:pt x="628253" y="115588"/>
                </a:lnTo>
                <a:lnTo>
                  <a:pt x="605740" y="105331"/>
                </a:lnTo>
                <a:lnTo>
                  <a:pt x="588036" y="90403"/>
                </a:lnTo>
                <a:lnTo>
                  <a:pt x="583207" y="82703"/>
                </a:lnTo>
                <a:close/>
              </a:path>
              <a:path w="3551555" h="219075">
                <a:moveTo>
                  <a:pt x="622363" y="29694"/>
                </a:moveTo>
                <a:lnTo>
                  <a:pt x="502847" y="29694"/>
                </a:lnTo>
                <a:lnTo>
                  <a:pt x="502847" y="45155"/>
                </a:lnTo>
                <a:lnTo>
                  <a:pt x="622363" y="45155"/>
                </a:lnTo>
                <a:lnTo>
                  <a:pt x="622363" y="29694"/>
                </a:lnTo>
                <a:close/>
              </a:path>
              <a:path w="3551555" h="219075">
                <a:moveTo>
                  <a:pt x="572544" y="1227"/>
                </a:moveTo>
                <a:lnTo>
                  <a:pt x="553157" y="1227"/>
                </a:lnTo>
                <a:lnTo>
                  <a:pt x="553157" y="29694"/>
                </a:lnTo>
                <a:lnTo>
                  <a:pt x="572544" y="29694"/>
                </a:lnTo>
                <a:lnTo>
                  <a:pt x="572544" y="1227"/>
                </a:lnTo>
                <a:close/>
              </a:path>
              <a:path w="3551555" h="219075">
                <a:moveTo>
                  <a:pt x="818937" y="123932"/>
                </a:moveTo>
                <a:lnTo>
                  <a:pt x="799550" y="123932"/>
                </a:lnTo>
                <a:lnTo>
                  <a:pt x="799550" y="218661"/>
                </a:lnTo>
                <a:lnTo>
                  <a:pt x="818937" y="218661"/>
                </a:lnTo>
                <a:lnTo>
                  <a:pt x="818937" y="123932"/>
                </a:lnTo>
                <a:close/>
              </a:path>
              <a:path w="3551555" h="219075">
                <a:moveTo>
                  <a:pt x="909003" y="107981"/>
                </a:moveTo>
                <a:lnTo>
                  <a:pt x="710220" y="107981"/>
                </a:lnTo>
                <a:lnTo>
                  <a:pt x="710220" y="123932"/>
                </a:lnTo>
                <a:lnTo>
                  <a:pt x="909003" y="123932"/>
                </a:lnTo>
                <a:lnTo>
                  <a:pt x="909003" y="107981"/>
                </a:lnTo>
                <a:close/>
              </a:path>
              <a:path w="3551555" h="219075">
                <a:moveTo>
                  <a:pt x="882744" y="14233"/>
                </a:moveTo>
                <a:lnTo>
                  <a:pt x="735252" y="14233"/>
                </a:lnTo>
                <a:lnTo>
                  <a:pt x="735252" y="30185"/>
                </a:lnTo>
                <a:lnTo>
                  <a:pt x="863602" y="30185"/>
                </a:lnTo>
                <a:lnTo>
                  <a:pt x="863490" y="49364"/>
                </a:lnTo>
                <a:lnTo>
                  <a:pt x="862755" y="66675"/>
                </a:lnTo>
                <a:lnTo>
                  <a:pt x="860795" y="85987"/>
                </a:lnTo>
                <a:lnTo>
                  <a:pt x="856976" y="107981"/>
                </a:lnTo>
                <a:lnTo>
                  <a:pt x="876609" y="107981"/>
                </a:lnTo>
                <a:lnTo>
                  <a:pt x="880162" y="85918"/>
                </a:lnTo>
                <a:lnTo>
                  <a:pt x="881984" y="66491"/>
                </a:lnTo>
                <a:lnTo>
                  <a:pt x="882648" y="49364"/>
                </a:lnTo>
                <a:lnTo>
                  <a:pt x="882744" y="14233"/>
                </a:lnTo>
                <a:close/>
              </a:path>
              <a:path w="3551555" h="219075">
                <a:moveTo>
                  <a:pt x="1096252" y="0"/>
                </a:moveTo>
                <a:lnTo>
                  <a:pt x="1077110" y="0"/>
                </a:lnTo>
                <a:lnTo>
                  <a:pt x="1077110" y="218170"/>
                </a:lnTo>
                <a:lnTo>
                  <a:pt x="1096252" y="218170"/>
                </a:lnTo>
                <a:lnTo>
                  <a:pt x="1096252" y="103318"/>
                </a:lnTo>
                <a:lnTo>
                  <a:pt x="1131591" y="103318"/>
                </a:lnTo>
                <a:lnTo>
                  <a:pt x="1131591" y="87121"/>
                </a:lnTo>
                <a:lnTo>
                  <a:pt x="1096252" y="87121"/>
                </a:lnTo>
                <a:lnTo>
                  <a:pt x="1096252" y="0"/>
                </a:lnTo>
                <a:close/>
              </a:path>
              <a:path w="3551555" h="219075">
                <a:moveTo>
                  <a:pt x="955631" y="21596"/>
                </a:moveTo>
                <a:lnTo>
                  <a:pt x="936489" y="21596"/>
                </a:lnTo>
                <a:lnTo>
                  <a:pt x="936489" y="162707"/>
                </a:lnTo>
                <a:lnTo>
                  <a:pt x="953914" y="162707"/>
                </a:lnTo>
                <a:lnTo>
                  <a:pt x="978945" y="162243"/>
                </a:lnTo>
                <a:lnTo>
                  <a:pt x="1004530" y="160652"/>
                </a:lnTo>
                <a:lnTo>
                  <a:pt x="1030942" y="157634"/>
                </a:lnTo>
                <a:lnTo>
                  <a:pt x="1058459" y="152891"/>
                </a:lnTo>
                <a:lnTo>
                  <a:pt x="1057506" y="146510"/>
                </a:lnTo>
                <a:lnTo>
                  <a:pt x="955631" y="146510"/>
                </a:lnTo>
                <a:lnTo>
                  <a:pt x="955631" y="21596"/>
                </a:lnTo>
                <a:close/>
              </a:path>
              <a:path w="3551555" h="219075">
                <a:moveTo>
                  <a:pt x="1056005" y="136448"/>
                </a:moveTo>
                <a:lnTo>
                  <a:pt x="1029640" y="141161"/>
                </a:lnTo>
                <a:lnTo>
                  <a:pt x="1004300" y="144240"/>
                </a:lnTo>
                <a:lnTo>
                  <a:pt x="979718" y="145939"/>
                </a:lnTo>
                <a:lnTo>
                  <a:pt x="955631" y="146510"/>
                </a:lnTo>
                <a:lnTo>
                  <a:pt x="1057506" y="146510"/>
                </a:lnTo>
                <a:lnTo>
                  <a:pt x="1056005" y="136448"/>
                </a:lnTo>
                <a:close/>
              </a:path>
              <a:path w="3551555" h="219075">
                <a:moveTo>
                  <a:pt x="1266077" y="146510"/>
                </a:moveTo>
                <a:lnTo>
                  <a:pt x="1246935" y="146510"/>
                </a:lnTo>
                <a:lnTo>
                  <a:pt x="1246935" y="213507"/>
                </a:lnTo>
                <a:lnTo>
                  <a:pt x="1394672" y="213507"/>
                </a:lnTo>
                <a:lnTo>
                  <a:pt x="1394672" y="197310"/>
                </a:lnTo>
                <a:lnTo>
                  <a:pt x="1266077" y="197310"/>
                </a:lnTo>
                <a:lnTo>
                  <a:pt x="1266077" y="146510"/>
                </a:lnTo>
                <a:close/>
              </a:path>
              <a:path w="3551555" h="219075">
                <a:moveTo>
                  <a:pt x="1387801" y="245"/>
                </a:moveTo>
                <a:lnTo>
                  <a:pt x="1368659" y="245"/>
                </a:lnTo>
                <a:lnTo>
                  <a:pt x="1368659" y="161480"/>
                </a:lnTo>
                <a:lnTo>
                  <a:pt x="1387801" y="161480"/>
                </a:lnTo>
                <a:lnTo>
                  <a:pt x="1387801" y="245"/>
                </a:lnTo>
                <a:close/>
              </a:path>
              <a:path w="3551555" h="219075">
                <a:moveTo>
                  <a:pt x="1286937" y="45155"/>
                </a:moveTo>
                <a:lnTo>
                  <a:pt x="1267795" y="45155"/>
                </a:lnTo>
                <a:lnTo>
                  <a:pt x="1267795" y="51045"/>
                </a:lnTo>
                <a:lnTo>
                  <a:pt x="1263680" y="73239"/>
                </a:lnTo>
                <a:lnTo>
                  <a:pt x="1252180" y="92949"/>
                </a:lnTo>
                <a:lnTo>
                  <a:pt x="1234561" y="108885"/>
                </a:lnTo>
                <a:lnTo>
                  <a:pt x="1212086" y="119760"/>
                </a:lnTo>
                <a:lnTo>
                  <a:pt x="1221903" y="134976"/>
                </a:lnTo>
                <a:lnTo>
                  <a:pt x="1240236" y="126463"/>
                </a:lnTo>
                <a:lnTo>
                  <a:pt x="1255923" y="114637"/>
                </a:lnTo>
                <a:lnTo>
                  <a:pt x="1268527" y="99913"/>
                </a:lnTo>
                <a:lnTo>
                  <a:pt x="1277611" y="82703"/>
                </a:lnTo>
                <a:lnTo>
                  <a:pt x="1297845" y="82703"/>
                </a:lnTo>
                <a:lnTo>
                  <a:pt x="1291090" y="71932"/>
                </a:lnTo>
                <a:lnTo>
                  <a:pt x="1286937" y="51045"/>
                </a:lnTo>
                <a:lnTo>
                  <a:pt x="1286937" y="45155"/>
                </a:lnTo>
                <a:close/>
              </a:path>
              <a:path w="3551555" h="219075">
                <a:moveTo>
                  <a:pt x="1297845" y="82703"/>
                </a:moveTo>
                <a:lnTo>
                  <a:pt x="1277611" y="82703"/>
                </a:lnTo>
                <a:lnTo>
                  <a:pt x="1286850" y="98678"/>
                </a:lnTo>
                <a:lnTo>
                  <a:pt x="1299529" y="112306"/>
                </a:lnTo>
                <a:lnTo>
                  <a:pt x="1315176" y="123219"/>
                </a:lnTo>
                <a:lnTo>
                  <a:pt x="1333319" y="131049"/>
                </a:lnTo>
                <a:lnTo>
                  <a:pt x="1342891" y="115588"/>
                </a:lnTo>
                <a:lnTo>
                  <a:pt x="1320378" y="105331"/>
                </a:lnTo>
                <a:lnTo>
                  <a:pt x="1302674" y="90403"/>
                </a:lnTo>
                <a:lnTo>
                  <a:pt x="1297845" y="82703"/>
                </a:lnTo>
                <a:close/>
              </a:path>
              <a:path w="3551555" h="219075">
                <a:moveTo>
                  <a:pt x="1337001" y="29694"/>
                </a:moveTo>
                <a:lnTo>
                  <a:pt x="1217485" y="29694"/>
                </a:lnTo>
                <a:lnTo>
                  <a:pt x="1217485" y="45155"/>
                </a:lnTo>
                <a:lnTo>
                  <a:pt x="1337001" y="45155"/>
                </a:lnTo>
                <a:lnTo>
                  <a:pt x="1337001" y="29694"/>
                </a:lnTo>
                <a:close/>
              </a:path>
              <a:path w="3551555" h="219075">
                <a:moveTo>
                  <a:pt x="1287182" y="1227"/>
                </a:moveTo>
                <a:lnTo>
                  <a:pt x="1267795" y="1227"/>
                </a:lnTo>
                <a:lnTo>
                  <a:pt x="1267795" y="29694"/>
                </a:lnTo>
                <a:lnTo>
                  <a:pt x="1287182" y="29694"/>
                </a:lnTo>
                <a:lnTo>
                  <a:pt x="1287182" y="1227"/>
                </a:lnTo>
                <a:close/>
              </a:path>
              <a:path w="3551555" h="219075">
                <a:moveTo>
                  <a:pt x="1477867" y="150682"/>
                </a:moveTo>
                <a:lnTo>
                  <a:pt x="1458970" y="150682"/>
                </a:lnTo>
                <a:lnTo>
                  <a:pt x="1458970" y="213507"/>
                </a:lnTo>
                <a:lnTo>
                  <a:pt x="1605481" y="213507"/>
                </a:lnTo>
                <a:lnTo>
                  <a:pt x="1605481" y="197310"/>
                </a:lnTo>
                <a:lnTo>
                  <a:pt x="1477867" y="197310"/>
                </a:lnTo>
                <a:lnTo>
                  <a:pt x="1477867" y="150682"/>
                </a:lnTo>
                <a:close/>
              </a:path>
              <a:path w="3551555" h="219075">
                <a:moveTo>
                  <a:pt x="1595419" y="245"/>
                </a:moveTo>
                <a:lnTo>
                  <a:pt x="1576277" y="245"/>
                </a:lnTo>
                <a:lnTo>
                  <a:pt x="1576277" y="163689"/>
                </a:lnTo>
                <a:lnTo>
                  <a:pt x="1595419" y="163689"/>
                </a:lnTo>
                <a:lnTo>
                  <a:pt x="1595419" y="88348"/>
                </a:lnTo>
                <a:lnTo>
                  <a:pt x="1628304" y="88348"/>
                </a:lnTo>
                <a:lnTo>
                  <a:pt x="1628304" y="72150"/>
                </a:lnTo>
                <a:lnTo>
                  <a:pt x="1595419" y="72150"/>
                </a:lnTo>
                <a:lnTo>
                  <a:pt x="1595419" y="245"/>
                </a:lnTo>
                <a:close/>
              </a:path>
              <a:path w="3551555" h="219075">
                <a:moveTo>
                  <a:pt x="1490383" y="54726"/>
                </a:moveTo>
                <a:lnTo>
                  <a:pt x="1468890" y="57606"/>
                </a:lnTo>
                <a:lnTo>
                  <a:pt x="1452252" y="65800"/>
                </a:lnTo>
                <a:lnTo>
                  <a:pt x="1441550" y="78642"/>
                </a:lnTo>
                <a:lnTo>
                  <a:pt x="1437865" y="95465"/>
                </a:lnTo>
                <a:lnTo>
                  <a:pt x="1441550" y="112106"/>
                </a:lnTo>
                <a:lnTo>
                  <a:pt x="1452252" y="124791"/>
                </a:lnTo>
                <a:lnTo>
                  <a:pt x="1468890" y="132874"/>
                </a:lnTo>
                <a:lnTo>
                  <a:pt x="1490383" y="135712"/>
                </a:lnTo>
                <a:lnTo>
                  <a:pt x="1511703" y="132874"/>
                </a:lnTo>
                <a:lnTo>
                  <a:pt x="1528237" y="124791"/>
                </a:lnTo>
                <a:lnTo>
                  <a:pt x="1531873" y="120496"/>
                </a:lnTo>
                <a:lnTo>
                  <a:pt x="1490383" y="120496"/>
                </a:lnTo>
                <a:lnTo>
                  <a:pt x="1476321" y="118863"/>
                </a:lnTo>
                <a:lnTo>
                  <a:pt x="1465504" y="113870"/>
                </a:lnTo>
                <a:lnTo>
                  <a:pt x="1458598" y="105933"/>
                </a:lnTo>
                <a:lnTo>
                  <a:pt x="1456271" y="95465"/>
                </a:lnTo>
                <a:lnTo>
                  <a:pt x="1458598" y="84954"/>
                </a:lnTo>
                <a:lnTo>
                  <a:pt x="1465504" y="76905"/>
                </a:lnTo>
                <a:lnTo>
                  <a:pt x="1476321" y="71755"/>
                </a:lnTo>
                <a:lnTo>
                  <a:pt x="1490383" y="69942"/>
                </a:lnTo>
                <a:lnTo>
                  <a:pt x="1531700" y="69942"/>
                </a:lnTo>
                <a:lnTo>
                  <a:pt x="1528237" y="65800"/>
                </a:lnTo>
                <a:lnTo>
                  <a:pt x="1511703" y="57606"/>
                </a:lnTo>
                <a:lnTo>
                  <a:pt x="1490383" y="54726"/>
                </a:lnTo>
                <a:close/>
              </a:path>
              <a:path w="3551555" h="219075">
                <a:moveTo>
                  <a:pt x="1531700" y="69942"/>
                </a:moveTo>
                <a:lnTo>
                  <a:pt x="1490383" y="69942"/>
                </a:lnTo>
                <a:lnTo>
                  <a:pt x="1504310" y="71755"/>
                </a:lnTo>
                <a:lnTo>
                  <a:pt x="1515108" y="76905"/>
                </a:lnTo>
                <a:lnTo>
                  <a:pt x="1522133" y="84954"/>
                </a:lnTo>
                <a:lnTo>
                  <a:pt x="1524740" y="95465"/>
                </a:lnTo>
                <a:lnTo>
                  <a:pt x="1522133" y="105933"/>
                </a:lnTo>
                <a:lnTo>
                  <a:pt x="1515108" y="113870"/>
                </a:lnTo>
                <a:lnTo>
                  <a:pt x="1504310" y="118863"/>
                </a:lnTo>
                <a:lnTo>
                  <a:pt x="1490383" y="120496"/>
                </a:lnTo>
                <a:lnTo>
                  <a:pt x="1531873" y="120496"/>
                </a:lnTo>
                <a:lnTo>
                  <a:pt x="1538974" y="112106"/>
                </a:lnTo>
                <a:lnTo>
                  <a:pt x="1542901" y="95465"/>
                </a:lnTo>
                <a:lnTo>
                  <a:pt x="1538974" y="78642"/>
                </a:lnTo>
                <a:lnTo>
                  <a:pt x="1531700" y="69942"/>
                </a:lnTo>
                <a:close/>
              </a:path>
              <a:path w="3551555" h="219075">
                <a:moveTo>
                  <a:pt x="1555417" y="26995"/>
                </a:moveTo>
                <a:lnTo>
                  <a:pt x="1425349" y="26995"/>
                </a:lnTo>
                <a:lnTo>
                  <a:pt x="1425349" y="42701"/>
                </a:lnTo>
                <a:lnTo>
                  <a:pt x="1555417" y="42701"/>
                </a:lnTo>
                <a:lnTo>
                  <a:pt x="1555417" y="26995"/>
                </a:lnTo>
                <a:close/>
              </a:path>
              <a:path w="3551555" h="219075">
                <a:moveTo>
                  <a:pt x="1499954" y="245"/>
                </a:moveTo>
                <a:lnTo>
                  <a:pt x="1480812" y="245"/>
                </a:lnTo>
                <a:lnTo>
                  <a:pt x="1480812" y="26995"/>
                </a:lnTo>
                <a:lnTo>
                  <a:pt x="1499954" y="26995"/>
                </a:lnTo>
                <a:lnTo>
                  <a:pt x="1499954" y="245"/>
                </a:lnTo>
                <a:close/>
              </a:path>
              <a:path w="3551555" h="219075">
                <a:moveTo>
                  <a:pt x="1778250" y="18896"/>
                </a:moveTo>
                <a:lnTo>
                  <a:pt x="1759354" y="18896"/>
                </a:lnTo>
                <a:lnTo>
                  <a:pt x="1759354" y="58653"/>
                </a:lnTo>
                <a:lnTo>
                  <a:pt x="1754764" y="88440"/>
                </a:lnTo>
                <a:lnTo>
                  <a:pt x="1742512" y="116386"/>
                </a:lnTo>
                <a:lnTo>
                  <a:pt x="1724325" y="139823"/>
                </a:lnTo>
                <a:lnTo>
                  <a:pt x="1701927" y="156081"/>
                </a:lnTo>
                <a:lnTo>
                  <a:pt x="1714198" y="171542"/>
                </a:lnTo>
                <a:lnTo>
                  <a:pt x="1731760" y="159153"/>
                </a:lnTo>
                <a:lnTo>
                  <a:pt x="1747206" y="142277"/>
                </a:lnTo>
                <a:lnTo>
                  <a:pt x="1759890" y="121812"/>
                </a:lnTo>
                <a:lnTo>
                  <a:pt x="1769170" y="98655"/>
                </a:lnTo>
                <a:lnTo>
                  <a:pt x="1787876" y="98655"/>
                </a:lnTo>
                <a:lnTo>
                  <a:pt x="1782721" y="87339"/>
                </a:lnTo>
                <a:lnTo>
                  <a:pt x="1778250" y="58653"/>
                </a:lnTo>
                <a:lnTo>
                  <a:pt x="1778250" y="18896"/>
                </a:lnTo>
                <a:close/>
              </a:path>
              <a:path w="3551555" h="219075">
                <a:moveTo>
                  <a:pt x="1787876" y="98655"/>
                </a:moveTo>
                <a:lnTo>
                  <a:pt x="1769170" y="98655"/>
                </a:lnTo>
                <a:lnTo>
                  <a:pt x="1778223" y="120401"/>
                </a:lnTo>
                <a:lnTo>
                  <a:pt x="1790613" y="139639"/>
                </a:lnTo>
                <a:lnTo>
                  <a:pt x="1805717" y="155563"/>
                </a:lnTo>
                <a:lnTo>
                  <a:pt x="1822915" y="167370"/>
                </a:lnTo>
                <a:lnTo>
                  <a:pt x="1834695" y="151909"/>
                </a:lnTo>
                <a:lnTo>
                  <a:pt x="1812830" y="136337"/>
                </a:lnTo>
                <a:lnTo>
                  <a:pt x="1794877" y="114024"/>
                </a:lnTo>
                <a:lnTo>
                  <a:pt x="1787876" y="98655"/>
                </a:lnTo>
                <a:close/>
              </a:path>
              <a:path w="3551555" h="219075">
                <a:moveTo>
                  <a:pt x="1873961" y="0"/>
                </a:moveTo>
                <a:lnTo>
                  <a:pt x="1854819" y="0"/>
                </a:lnTo>
                <a:lnTo>
                  <a:pt x="1854819" y="218170"/>
                </a:lnTo>
                <a:lnTo>
                  <a:pt x="1873961" y="218170"/>
                </a:lnTo>
                <a:lnTo>
                  <a:pt x="1873961" y="105281"/>
                </a:lnTo>
                <a:lnTo>
                  <a:pt x="1910527" y="105281"/>
                </a:lnTo>
                <a:lnTo>
                  <a:pt x="1910527" y="88593"/>
                </a:lnTo>
                <a:lnTo>
                  <a:pt x="1873961" y="88593"/>
                </a:lnTo>
                <a:lnTo>
                  <a:pt x="1873961" y="0"/>
                </a:lnTo>
                <a:close/>
              </a:path>
              <a:path w="3551555" h="219075">
                <a:moveTo>
                  <a:pt x="2092868" y="245"/>
                </a:moveTo>
                <a:lnTo>
                  <a:pt x="2073726" y="245"/>
                </a:lnTo>
                <a:lnTo>
                  <a:pt x="2073726" y="130313"/>
                </a:lnTo>
                <a:lnTo>
                  <a:pt x="2092868" y="130313"/>
                </a:lnTo>
                <a:lnTo>
                  <a:pt x="2092868" y="72641"/>
                </a:lnTo>
                <a:lnTo>
                  <a:pt x="2125998" y="72641"/>
                </a:lnTo>
                <a:lnTo>
                  <a:pt x="2125998" y="56199"/>
                </a:lnTo>
                <a:lnTo>
                  <a:pt x="2092868" y="56199"/>
                </a:lnTo>
                <a:lnTo>
                  <a:pt x="2092868" y="245"/>
                </a:lnTo>
                <a:close/>
              </a:path>
              <a:path w="3551555" h="219075">
                <a:moveTo>
                  <a:pt x="2092868" y="141111"/>
                </a:moveTo>
                <a:lnTo>
                  <a:pt x="1954701" y="141111"/>
                </a:lnTo>
                <a:lnTo>
                  <a:pt x="1954701" y="215225"/>
                </a:lnTo>
                <a:lnTo>
                  <a:pt x="2092868" y="215225"/>
                </a:lnTo>
                <a:lnTo>
                  <a:pt x="2092868" y="199519"/>
                </a:lnTo>
                <a:lnTo>
                  <a:pt x="1973598" y="199519"/>
                </a:lnTo>
                <a:lnTo>
                  <a:pt x="1973598" y="156081"/>
                </a:lnTo>
                <a:lnTo>
                  <a:pt x="2092868" y="156081"/>
                </a:lnTo>
                <a:lnTo>
                  <a:pt x="2092868" y="141111"/>
                </a:lnTo>
                <a:close/>
              </a:path>
              <a:path w="3551555" h="219075">
                <a:moveTo>
                  <a:pt x="2092868" y="156081"/>
                </a:moveTo>
                <a:lnTo>
                  <a:pt x="2074216" y="156081"/>
                </a:lnTo>
                <a:lnTo>
                  <a:pt x="2074216" y="199519"/>
                </a:lnTo>
                <a:lnTo>
                  <a:pt x="2092868" y="199519"/>
                </a:lnTo>
                <a:lnTo>
                  <a:pt x="2092868" y="156081"/>
                </a:lnTo>
                <a:close/>
              </a:path>
              <a:path w="3551555" h="219075">
                <a:moveTo>
                  <a:pt x="2030533" y="12025"/>
                </a:moveTo>
                <a:lnTo>
                  <a:pt x="1931632" y="12025"/>
                </a:lnTo>
                <a:lnTo>
                  <a:pt x="1931632" y="27976"/>
                </a:lnTo>
                <a:lnTo>
                  <a:pt x="2011637" y="27976"/>
                </a:lnTo>
                <a:lnTo>
                  <a:pt x="2011637" y="56690"/>
                </a:lnTo>
                <a:lnTo>
                  <a:pt x="1932123" y="56690"/>
                </a:lnTo>
                <a:lnTo>
                  <a:pt x="1932123" y="118779"/>
                </a:lnTo>
                <a:lnTo>
                  <a:pt x="1949057" y="118779"/>
                </a:lnTo>
                <a:lnTo>
                  <a:pt x="1977578" y="118491"/>
                </a:lnTo>
                <a:lnTo>
                  <a:pt x="2003477" y="117398"/>
                </a:lnTo>
                <a:lnTo>
                  <a:pt x="2028363" y="115155"/>
                </a:lnTo>
                <a:lnTo>
                  <a:pt x="2053847" y="111416"/>
                </a:lnTo>
                <a:lnTo>
                  <a:pt x="2052725" y="102581"/>
                </a:lnTo>
                <a:lnTo>
                  <a:pt x="1951020" y="102581"/>
                </a:lnTo>
                <a:lnTo>
                  <a:pt x="1951020" y="71660"/>
                </a:lnTo>
                <a:lnTo>
                  <a:pt x="2030533" y="71660"/>
                </a:lnTo>
                <a:lnTo>
                  <a:pt x="2030533" y="12025"/>
                </a:lnTo>
                <a:close/>
              </a:path>
              <a:path w="3551555" h="219075">
                <a:moveTo>
                  <a:pt x="2051884" y="95955"/>
                </a:moveTo>
                <a:lnTo>
                  <a:pt x="2027237" y="99320"/>
                </a:lnTo>
                <a:lnTo>
                  <a:pt x="2003247" y="101339"/>
                </a:lnTo>
                <a:lnTo>
                  <a:pt x="1978358" y="102323"/>
                </a:lnTo>
                <a:lnTo>
                  <a:pt x="1951020" y="102581"/>
                </a:lnTo>
                <a:lnTo>
                  <a:pt x="2052725" y="102581"/>
                </a:lnTo>
                <a:lnTo>
                  <a:pt x="2051884" y="95955"/>
                </a:lnTo>
                <a:close/>
              </a:path>
              <a:path w="3551555" h="219075">
                <a:moveTo>
                  <a:pt x="2203303" y="86630"/>
                </a:moveTo>
                <a:lnTo>
                  <a:pt x="2184406" y="86630"/>
                </a:lnTo>
                <a:lnTo>
                  <a:pt x="2184406" y="153382"/>
                </a:lnTo>
                <a:lnTo>
                  <a:pt x="2171971" y="153686"/>
                </a:lnTo>
                <a:lnTo>
                  <a:pt x="2137287" y="154118"/>
                </a:lnTo>
                <a:lnTo>
                  <a:pt x="2139741" y="170070"/>
                </a:lnTo>
                <a:lnTo>
                  <a:pt x="2171031" y="169947"/>
                </a:lnTo>
                <a:lnTo>
                  <a:pt x="2205266" y="168904"/>
                </a:lnTo>
                <a:lnTo>
                  <a:pt x="2240789" y="166480"/>
                </a:lnTo>
                <a:lnTo>
                  <a:pt x="2275945" y="162216"/>
                </a:lnTo>
                <a:lnTo>
                  <a:pt x="2275312" y="152891"/>
                </a:lnTo>
                <a:lnTo>
                  <a:pt x="2203303" y="152891"/>
                </a:lnTo>
                <a:lnTo>
                  <a:pt x="2203303" y="86630"/>
                </a:lnTo>
                <a:close/>
              </a:path>
              <a:path w="3551555" h="219075">
                <a:moveTo>
                  <a:pt x="2274963" y="147737"/>
                </a:moveTo>
                <a:lnTo>
                  <a:pt x="2257589" y="149560"/>
                </a:lnTo>
                <a:lnTo>
                  <a:pt x="2239685" y="151004"/>
                </a:lnTo>
                <a:lnTo>
                  <a:pt x="2221505" y="152103"/>
                </a:lnTo>
                <a:lnTo>
                  <a:pt x="2203303" y="152891"/>
                </a:lnTo>
                <a:lnTo>
                  <a:pt x="2275312" y="152891"/>
                </a:lnTo>
                <a:lnTo>
                  <a:pt x="2274963" y="147737"/>
                </a:lnTo>
                <a:close/>
              </a:path>
              <a:path w="3551555" h="219075">
                <a:moveTo>
                  <a:pt x="2260484" y="24295"/>
                </a:moveTo>
                <a:lnTo>
                  <a:pt x="2149558" y="24295"/>
                </a:lnTo>
                <a:lnTo>
                  <a:pt x="2149558" y="40002"/>
                </a:lnTo>
                <a:lnTo>
                  <a:pt x="2241096" y="40002"/>
                </a:lnTo>
                <a:lnTo>
                  <a:pt x="2240927" y="54788"/>
                </a:lnTo>
                <a:lnTo>
                  <a:pt x="2240115" y="73071"/>
                </a:lnTo>
                <a:lnTo>
                  <a:pt x="2238197" y="94943"/>
                </a:lnTo>
                <a:lnTo>
                  <a:pt x="2234715" y="120496"/>
                </a:lnTo>
                <a:lnTo>
                  <a:pt x="2254103" y="122214"/>
                </a:lnTo>
                <a:lnTo>
                  <a:pt x="2257654" y="94011"/>
                </a:lnTo>
                <a:lnTo>
                  <a:pt x="2259502" y="70156"/>
                </a:lnTo>
                <a:lnTo>
                  <a:pt x="2260246" y="50673"/>
                </a:lnTo>
                <a:lnTo>
                  <a:pt x="2260414" y="40002"/>
                </a:lnTo>
                <a:lnTo>
                  <a:pt x="2260484" y="24295"/>
                </a:lnTo>
                <a:close/>
              </a:path>
              <a:path w="3551555" h="219075">
                <a:moveTo>
                  <a:pt x="2307848" y="0"/>
                </a:moveTo>
                <a:lnTo>
                  <a:pt x="2288706" y="0"/>
                </a:lnTo>
                <a:lnTo>
                  <a:pt x="2288706" y="218170"/>
                </a:lnTo>
                <a:lnTo>
                  <a:pt x="2307848" y="218170"/>
                </a:lnTo>
                <a:lnTo>
                  <a:pt x="2307848" y="107981"/>
                </a:lnTo>
                <a:lnTo>
                  <a:pt x="2343187" y="107981"/>
                </a:lnTo>
                <a:lnTo>
                  <a:pt x="2343187" y="91293"/>
                </a:lnTo>
                <a:lnTo>
                  <a:pt x="2307848" y="91293"/>
                </a:lnTo>
                <a:lnTo>
                  <a:pt x="2307848" y="0"/>
                </a:lnTo>
                <a:close/>
              </a:path>
              <a:path w="3551555" h="219075">
                <a:moveTo>
                  <a:pt x="2428100" y="15951"/>
                </a:moveTo>
                <a:lnTo>
                  <a:pt x="2404368" y="19686"/>
                </a:lnTo>
                <a:lnTo>
                  <a:pt x="2385674" y="30185"/>
                </a:lnTo>
                <a:lnTo>
                  <a:pt x="2373469" y="46390"/>
                </a:lnTo>
                <a:lnTo>
                  <a:pt x="2369201" y="67242"/>
                </a:lnTo>
                <a:lnTo>
                  <a:pt x="2373469" y="88095"/>
                </a:lnTo>
                <a:lnTo>
                  <a:pt x="2385674" y="104299"/>
                </a:lnTo>
                <a:lnTo>
                  <a:pt x="2404368" y="114798"/>
                </a:lnTo>
                <a:lnTo>
                  <a:pt x="2428100" y="118533"/>
                </a:lnTo>
                <a:lnTo>
                  <a:pt x="2451759" y="114798"/>
                </a:lnTo>
                <a:lnTo>
                  <a:pt x="2470310" y="104299"/>
                </a:lnTo>
                <a:lnTo>
                  <a:pt x="2472328" y="101600"/>
                </a:lnTo>
                <a:lnTo>
                  <a:pt x="2428100" y="101600"/>
                </a:lnTo>
                <a:lnTo>
                  <a:pt x="2411979" y="99096"/>
                </a:lnTo>
                <a:lnTo>
                  <a:pt x="2399264" y="92059"/>
                </a:lnTo>
                <a:lnTo>
                  <a:pt x="2390966" y="81204"/>
                </a:lnTo>
                <a:lnTo>
                  <a:pt x="2388098" y="67242"/>
                </a:lnTo>
                <a:lnTo>
                  <a:pt x="2390966" y="53281"/>
                </a:lnTo>
                <a:lnTo>
                  <a:pt x="2399264" y="42425"/>
                </a:lnTo>
                <a:lnTo>
                  <a:pt x="2411979" y="35389"/>
                </a:lnTo>
                <a:lnTo>
                  <a:pt x="2428100" y="32885"/>
                </a:lnTo>
                <a:lnTo>
                  <a:pt x="2472328" y="32885"/>
                </a:lnTo>
                <a:lnTo>
                  <a:pt x="2470310" y="30185"/>
                </a:lnTo>
                <a:lnTo>
                  <a:pt x="2451759" y="19686"/>
                </a:lnTo>
                <a:lnTo>
                  <a:pt x="2428100" y="15951"/>
                </a:lnTo>
                <a:close/>
              </a:path>
              <a:path w="3551555" h="219075">
                <a:moveTo>
                  <a:pt x="2472328" y="32885"/>
                </a:moveTo>
                <a:lnTo>
                  <a:pt x="2428100" y="32885"/>
                </a:lnTo>
                <a:lnTo>
                  <a:pt x="2444044" y="35389"/>
                </a:lnTo>
                <a:lnTo>
                  <a:pt x="2456629" y="42425"/>
                </a:lnTo>
                <a:lnTo>
                  <a:pt x="2464888" y="53281"/>
                </a:lnTo>
                <a:lnTo>
                  <a:pt x="2467856" y="67242"/>
                </a:lnTo>
                <a:lnTo>
                  <a:pt x="2464888" y="81204"/>
                </a:lnTo>
                <a:lnTo>
                  <a:pt x="2456629" y="92059"/>
                </a:lnTo>
                <a:lnTo>
                  <a:pt x="2444044" y="99096"/>
                </a:lnTo>
                <a:lnTo>
                  <a:pt x="2428100" y="101600"/>
                </a:lnTo>
                <a:lnTo>
                  <a:pt x="2472328" y="101600"/>
                </a:lnTo>
                <a:lnTo>
                  <a:pt x="2482420" y="88095"/>
                </a:lnTo>
                <a:lnTo>
                  <a:pt x="2486753" y="67242"/>
                </a:lnTo>
                <a:lnTo>
                  <a:pt x="2482420" y="46390"/>
                </a:lnTo>
                <a:lnTo>
                  <a:pt x="2472328" y="32885"/>
                </a:lnTo>
                <a:close/>
              </a:path>
              <a:path w="3551555" h="219075">
                <a:moveTo>
                  <a:pt x="2535590" y="0"/>
                </a:moveTo>
                <a:lnTo>
                  <a:pt x="2516448" y="0"/>
                </a:lnTo>
                <a:lnTo>
                  <a:pt x="2516448" y="218661"/>
                </a:lnTo>
                <a:lnTo>
                  <a:pt x="2535590" y="218661"/>
                </a:lnTo>
                <a:lnTo>
                  <a:pt x="2535590" y="0"/>
                </a:lnTo>
                <a:close/>
              </a:path>
              <a:path w="3551555" h="219075">
                <a:moveTo>
                  <a:pt x="2501968" y="146755"/>
                </a:moveTo>
                <a:lnTo>
                  <a:pt x="2464723" y="150908"/>
                </a:lnTo>
                <a:lnTo>
                  <a:pt x="2426903" y="153106"/>
                </a:lnTo>
                <a:lnTo>
                  <a:pt x="2390602" y="153968"/>
                </a:lnTo>
                <a:lnTo>
                  <a:pt x="2357912" y="154118"/>
                </a:lnTo>
                <a:lnTo>
                  <a:pt x="2360612" y="170560"/>
                </a:lnTo>
                <a:lnTo>
                  <a:pt x="2392488" y="170376"/>
                </a:lnTo>
                <a:lnTo>
                  <a:pt x="2428069" y="169272"/>
                </a:lnTo>
                <a:lnTo>
                  <a:pt x="2465628" y="166419"/>
                </a:lnTo>
                <a:lnTo>
                  <a:pt x="2503441" y="160989"/>
                </a:lnTo>
                <a:lnTo>
                  <a:pt x="2501968" y="146755"/>
                </a:lnTo>
                <a:close/>
              </a:path>
              <a:path w="3551555" h="219075">
                <a:moveTo>
                  <a:pt x="2823457" y="103809"/>
                </a:moveTo>
                <a:lnTo>
                  <a:pt x="2805052" y="103809"/>
                </a:lnTo>
                <a:lnTo>
                  <a:pt x="2805052" y="218170"/>
                </a:lnTo>
                <a:lnTo>
                  <a:pt x="2823457" y="218170"/>
                </a:lnTo>
                <a:lnTo>
                  <a:pt x="2823457" y="103809"/>
                </a:lnTo>
                <a:close/>
              </a:path>
              <a:path w="3551555" h="219075">
                <a:moveTo>
                  <a:pt x="2772903" y="4908"/>
                </a:moveTo>
                <a:lnTo>
                  <a:pt x="2755233" y="4908"/>
                </a:lnTo>
                <a:lnTo>
                  <a:pt x="2755233" y="206881"/>
                </a:lnTo>
                <a:lnTo>
                  <a:pt x="2772903" y="206881"/>
                </a:lnTo>
                <a:lnTo>
                  <a:pt x="2772903" y="103809"/>
                </a:lnTo>
                <a:lnTo>
                  <a:pt x="2823457" y="103809"/>
                </a:lnTo>
                <a:lnTo>
                  <a:pt x="2823457" y="87857"/>
                </a:lnTo>
                <a:lnTo>
                  <a:pt x="2772903" y="87857"/>
                </a:lnTo>
                <a:lnTo>
                  <a:pt x="2772903" y="4908"/>
                </a:lnTo>
                <a:close/>
              </a:path>
              <a:path w="3551555" h="219075">
                <a:moveTo>
                  <a:pt x="2823457" y="0"/>
                </a:moveTo>
                <a:lnTo>
                  <a:pt x="2805052" y="0"/>
                </a:lnTo>
                <a:lnTo>
                  <a:pt x="2805052" y="87857"/>
                </a:lnTo>
                <a:lnTo>
                  <a:pt x="2823457" y="87857"/>
                </a:lnTo>
                <a:lnTo>
                  <a:pt x="2823457" y="0"/>
                </a:lnTo>
                <a:close/>
              </a:path>
              <a:path w="3551555" h="219075">
                <a:moveTo>
                  <a:pt x="2726765" y="26749"/>
                </a:moveTo>
                <a:lnTo>
                  <a:pt x="2645043" y="26749"/>
                </a:lnTo>
                <a:lnTo>
                  <a:pt x="2645043" y="164180"/>
                </a:lnTo>
                <a:lnTo>
                  <a:pt x="2659032" y="164180"/>
                </a:lnTo>
                <a:lnTo>
                  <a:pt x="2682227" y="163942"/>
                </a:lnTo>
                <a:lnTo>
                  <a:pt x="2702684" y="163014"/>
                </a:lnTo>
                <a:lnTo>
                  <a:pt x="2721807" y="161074"/>
                </a:lnTo>
                <a:lnTo>
                  <a:pt x="2740999" y="157799"/>
                </a:lnTo>
                <a:lnTo>
                  <a:pt x="2739932" y="147737"/>
                </a:lnTo>
                <a:lnTo>
                  <a:pt x="2664185" y="147737"/>
                </a:lnTo>
                <a:lnTo>
                  <a:pt x="2664185" y="42701"/>
                </a:lnTo>
                <a:lnTo>
                  <a:pt x="2726765" y="42701"/>
                </a:lnTo>
                <a:lnTo>
                  <a:pt x="2726765" y="26749"/>
                </a:lnTo>
                <a:close/>
              </a:path>
              <a:path w="3551555" h="219075">
                <a:moveTo>
                  <a:pt x="2739281" y="141602"/>
                </a:moveTo>
                <a:lnTo>
                  <a:pt x="2721577" y="144614"/>
                </a:lnTo>
                <a:lnTo>
                  <a:pt x="2703942" y="146464"/>
                </a:lnTo>
                <a:lnTo>
                  <a:pt x="2685203" y="147417"/>
                </a:lnTo>
                <a:lnTo>
                  <a:pt x="2664185" y="147737"/>
                </a:lnTo>
                <a:lnTo>
                  <a:pt x="2739932" y="147737"/>
                </a:lnTo>
                <a:lnTo>
                  <a:pt x="2739281" y="141602"/>
                </a:lnTo>
                <a:close/>
              </a:path>
              <a:path w="3551555" h="219075">
                <a:moveTo>
                  <a:pt x="2913278" y="145283"/>
                </a:moveTo>
                <a:lnTo>
                  <a:pt x="2893890" y="145283"/>
                </a:lnTo>
                <a:lnTo>
                  <a:pt x="2893890" y="213507"/>
                </a:lnTo>
                <a:lnTo>
                  <a:pt x="3039910" y="213507"/>
                </a:lnTo>
                <a:lnTo>
                  <a:pt x="3039910" y="197310"/>
                </a:lnTo>
                <a:lnTo>
                  <a:pt x="2913278" y="197310"/>
                </a:lnTo>
                <a:lnTo>
                  <a:pt x="2913278" y="145283"/>
                </a:lnTo>
                <a:close/>
              </a:path>
              <a:path w="3551555" h="219075">
                <a:moveTo>
                  <a:pt x="3035002" y="101354"/>
                </a:moveTo>
                <a:lnTo>
                  <a:pt x="3015614" y="101354"/>
                </a:lnTo>
                <a:lnTo>
                  <a:pt x="3015614" y="159517"/>
                </a:lnTo>
                <a:lnTo>
                  <a:pt x="3035002" y="159517"/>
                </a:lnTo>
                <a:lnTo>
                  <a:pt x="3035002" y="101354"/>
                </a:lnTo>
                <a:close/>
              </a:path>
              <a:path w="3551555" h="219075">
                <a:moveTo>
                  <a:pt x="2964569" y="19142"/>
                </a:moveTo>
                <a:lnTo>
                  <a:pt x="2864441" y="19142"/>
                </a:lnTo>
                <a:lnTo>
                  <a:pt x="2864441" y="120987"/>
                </a:lnTo>
                <a:lnTo>
                  <a:pt x="2964569" y="120987"/>
                </a:lnTo>
                <a:lnTo>
                  <a:pt x="2964569" y="105526"/>
                </a:lnTo>
                <a:lnTo>
                  <a:pt x="2883583" y="105526"/>
                </a:lnTo>
                <a:lnTo>
                  <a:pt x="2883583" y="35093"/>
                </a:lnTo>
                <a:lnTo>
                  <a:pt x="2964569" y="35093"/>
                </a:lnTo>
                <a:lnTo>
                  <a:pt x="2964569" y="19142"/>
                </a:lnTo>
                <a:close/>
              </a:path>
              <a:path w="3551555" h="219075">
                <a:moveTo>
                  <a:pt x="2964569" y="35093"/>
                </a:moveTo>
                <a:lnTo>
                  <a:pt x="2945672" y="35093"/>
                </a:lnTo>
                <a:lnTo>
                  <a:pt x="2945672" y="105526"/>
                </a:lnTo>
                <a:lnTo>
                  <a:pt x="2964569" y="105526"/>
                </a:lnTo>
                <a:lnTo>
                  <a:pt x="2964569" y="101354"/>
                </a:lnTo>
                <a:lnTo>
                  <a:pt x="3035002" y="101354"/>
                </a:lnTo>
                <a:lnTo>
                  <a:pt x="3035002" y="85403"/>
                </a:lnTo>
                <a:lnTo>
                  <a:pt x="2964569" y="85403"/>
                </a:lnTo>
                <a:lnTo>
                  <a:pt x="2964569" y="54726"/>
                </a:lnTo>
                <a:lnTo>
                  <a:pt x="3035002" y="54726"/>
                </a:lnTo>
                <a:lnTo>
                  <a:pt x="3035002" y="38529"/>
                </a:lnTo>
                <a:lnTo>
                  <a:pt x="2964569" y="38529"/>
                </a:lnTo>
                <a:lnTo>
                  <a:pt x="2964569" y="35093"/>
                </a:lnTo>
                <a:close/>
              </a:path>
              <a:path w="3551555" h="219075">
                <a:moveTo>
                  <a:pt x="3035002" y="54726"/>
                </a:moveTo>
                <a:lnTo>
                  <a:pt x="3015614" y="54726"/>
                </a:lnTo>
                <a:lnTo>
                  <a:pt x="3015614" y="85403"/>
                </a:lnTo>
                <a:lnTo>
                  <a:pt x="3035002" y="85403"/>
                </a:lnTo>
                <a:lnTo>
                  <a:pt x="3035002" y="54726"/>
                </a:lnTo>
                <a:close/>
              </a:path>
              <a:path w="3551555" h="219075">
                <a:moveTo>
                  <a:pt x="3035002" y="245"/>
                </a:moveTo>
                <a:lnTo>
                  <a:pt x="3015614" y="245"/>
                </a:lnTo>
                <a:lnTo>
                  <a:pt x="3015614" y="38529"/>
                </a:lnTo>
                <a:lnTo>
                  <a:pt x="3035002" y="38529"/>
                </a:lnTo>
                <a:lnTo>
                  <a:pt x="3035002" y="245"/>
                </a:lnTo>
                <a:close/>
              </a:path>
              <a:path w="3551555" h="219075">
                <a:moveTo>
                  <a:pt x="3333177" y="171297"/>
                </a:moveTo>
                <a:lnTo>
                  <a:pt x="3134394" y="171297"/>
                </a:lnTo>
                <a:lnTo>
                  <a:pt x="3134394" y="187248"/>
                </a:lnTo>
                <a:lnTo>
                  <a:pt x="3333177" y="187248"/>
                </a:lnTo>
                <a:lnTo>
                  <a:pt x="3333177" y="171297"/>
                </a:lnTo>
                <a:close/>
              </a:path>
              <a:path w="3551555" h="219075">
                <a:moveTo>
                  <a:pt x="3202863" y="99391"/>
                </a:moveTo>
                <a:lnTo>
                  <a:pt x="3183721" y="99391"/>
                </a:lnTo>
                <a:lnTo>
                  <a:pt x="3183721" y="171297"/>
                </a:lnTo>
                <a:lnTo>
                  <a:pt x="3202863" y="171297"/>
                </a:lnTo>
                <a:lnTo>
                  <a:pt x="3202863" y="99391"/>
                </a:lnTo>
                <a:close/>
              </a:path>
              <a:path w="3551555" h="219075">
                <a:moveTo>
                  <a:pt x="3257099" y="99391"/>
                </a:moveTo>
                <a:lnTo>
                  <a:pt x="3238203" y="99391"/>
                </a:lnTo>
                <a:lnTo>
                  <a:pt x="3238203" y="171297"/>
                </a:lnTo>
                <a:lnTo>
                  <a:pt x="3257099" y="171297"/>
                </a:lnTo>
                <a:lnTo>
                  <a:pt x="3257099" y="99391"/>
                </a:lnTo>
                <a:close/>
              </a:path>
              <a:path w="3551555" h="219075">
                <a:moveTo>
                  <a:pt x="3309617" y="22087"/>
                </a:moveTo>
                <a:lnTo>
                  <a:pt x="3155254" y="22087"/>
                </a:lnTo>
                <a:lnTo>
                  <a:pt x="3155254" y="38038"/>
                </a:lnTo>
                <a:lnTo>
                  <a:pt x="3290721" y="38038"/>
                </a:lnTo>
                <a:lnTo>
                  <a:pt x="3290598" y="67219"/>
                </a:lnTo>
                <a:lnTo>
                  <a:pt x="3289739" y="89391"/>
                </a:lnTo>
                <a:lnTo>
                  <a:pt x="3287408" y="113679"/>
                </a:lnTo>
                <a:lnTo>
                  <a:pt x="3282867" y="140866"/>
                </a:lnTo>
                <a:lnTo>
                  <a:pt x="3301764" y="143074"/>
                </a:lnTo>
                <a:lnTo>
                  <a:pt x="3306304" y="114818"/>
                </a:lnTo>
                <a:lnTo>
                  <a:pt x="3308636" y="90035"/>
                </a:lnTo>
                <a:lnTo>
                  <a:pt x="3309495" y="67599"/>
                </a:lnTo>
                <a:lnTo>
                  <a:pt x="3309617" y="22087"/>
                </a:lnTo>
                <a:close/>
              </a:path>
              <a:path w="3551555" h="219075">
                <a:moveTo>
                  <a:pt x="3422997" y="145774"/>
                </a:moveTo>
                <a:lnTo>
                  <a:pt x="3403610" y="145774"/>
                </a:lnTo>
                <a:lnTo>
                  <a:pt x="3403610" y="218170"/>
                </a:lnTo>
                <a:lnTo>
                  <a:pt x="3422997" y="218170"/>
                </a:lnTo>
                <a:lnTo>
                  <a:pt x="3422997" y="145774"/>
                </a:lnTo>
                <a:close/>
              </a:path>
              <a:path w="3551555" h="219075">
                <a:moveTo>
                  <a:pt x="3498584" y="145774"/>
                </a:moveTo>
                <a:lnTo>
                  <a:pt x="3479442" y="145774"/>
                </a:lnTo>
                <a:lnTo>
                  <a:pt x="3479442" y="218170"/>
                </a:lnTo>
                <a:lnTo>
                  <a:pt x="3498584" y="218170"/>
                </a:lnTo>
                <a:lnTo>
                  <a:pt x="3498584" y="145774"/>
                </a:lnTo>
                <a:close/>
              </a:path>
              <a:path w="3551555" h="219075">
                <a:moveTo>
                  <a:pt x="3551102" y="130313"/>
                </a:moveTo>
                <a:lnTo>
                  <a:pt x="3351337" y="130313"/>
                </a:lnTo>
                <a:lnTo>
                  <a:pt x="3351337" y="145774"/>
                </a:lnTo>
                <a:lnTo>
                  <a:pt x="3551102" y="145774"/>
                </a:lnTo>
                <a:lnTo>
                  <a:pt x="3551102" y="130313"/>
                </a:lnTo>
                <a:close/>
              </a:path>
              <a:path w="3551555" h="219075">
                <a:moveTo>
                  <a:pt x="3526806" y="8589"/>
                </a:moveTo>
                <a:lnTo>
                  <a:pt x="3375388" y="8589"/>
                </a:lnTo>
                <a:lnTo>
                  <a:pt x="3375388" y="24541"/>
                </a:lnTo>
                <a:lnTo>
                  <a:pt x="3507173" y="24541"/>
                </a:lnTo>
                <a:lnTo>
                  <a:pt x="3507173" y="49573"/>
                </a:lnTo>
                <a:lnTo>
                  <a:pt x="3375878" y="49573"/>
                </a:lnTo>
                <a:lnTo>
                  <a:pt x="3375878" y="107735"/>
                </a:lnTo>
                <a:lnTo>
                  <a:pt x="3531469" y="107735"/>
                </a:lnTo>
                <a:lnTo>
                  <a:pt x="3531469" y="91783"/>
                </a:lnTo>
                <a:lnTo>
                  <a:pt x="3395266" y="91783"/>
                </a:lnTo>
                <a:lnTo>
                  <a:pt x="3395266" y="64543"/>
                </a:lnTo>
                <a:lnTo>
                  <a:pt x="3526806" y="64543"/>
                </a:lnTo>
                <a:lnTo>
                  <a:pt x="3526806" y="8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45736" y="4229910"/>
            <a:ext cx="5110201" cy="24958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6085" y="7118893"/>
            <a:ext cx="5201984" cy="524280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0543772" y="4658971"/>
            <a:ext cx="912494" cy="220345"/>
          </a:xfrm>
          <a:custGeom>
            <a:avLst/>
            <a:gdLst/>
            <a:ahLst/>
            <a:cxnLst/>
            <a:rect l="l" t="t" r="r" b="b"/>
            <a:pathLst>
              <a:path w="912495" h="220345">
                <a:moveTo>
                  <a:pt x="70187" y="15460"/>
                </a:moveTo>
                <a:lnTo>
                  <a:pt x="46455" y="19299"/>
                </a:lnTo>
                <a:lnTo>
                  <a:pt x="27762" y="29786"/>
                </a:lnTo>
                <a:lnTo>
                  <a:pt x="15556" y="45934"/>
                </a:lnTo>
                <a:lnTo>
                  <a:pt x="11288" y="66751"/>
                </a:lnTo>
                <a:lnTo>
                  <a:pt x="14759" y="85742"/>
                </a:lnTo>
                <a:lnTo>
                  <a:pt x="24786" y="100925"/>
                </a:lnTo>
                <a:lnTo>
                  <a:pt x="40347" y="111616"/>
                </a:lnTo>
                <a:lnTo>
                  <a:pt x="60371" y="117061"/>
                </a:lnTo>
                <a:lnTo>
                  <a:pt x="60371" y="155099"/>
                </a:lnTo>
                <a:lnTo>
                  <a:pt x="44225" y="155525"/>
                </a:lnTo>
                <a:lnTo>
                  <a:pt x="28667" y="155744"/>
                </a:lnTo>
                <a:lnTo>
                  <a:pt x="0" y="155836"/>
                </a:lnTo>
                <a:lnTo>
                  <a:pt x="2699" y="172033"/>
                </a:lnTo>
                <a:lnTo>
                  <a:pt x="34576" y="171849"/>
                </a:lnTo>
                <a:lnTo>
                  <a:pt x="70156" y="170744"/>
                </a:lnTo>
                <a:lnTo>
                  <a:pt x="107716" y="167892"/>
                </a:lnTo>
                <a:lnTo>
                  <a:pt x="145528" y="162462"/>
                </a:lnTo>
                <a:lnTo>
                  <a:pt x="144691" y="154363"/>
                </a:lnTo>
                <a:lnTo>
                  <a:pt x="79758" y="154363"/>
                </a:lnTo>
                <a:lnTo>
                  <a:pt x="79758" y="117061"/>
                </a:lnTo>
                <a:lnTo>
                  <a:pt x="99748" y="111667"/>
                </a:lnTo>
                <a:lnTo>
                  <a:pt x="115051" y="101109"/>
                </a:lnTo>
                <a:lnTo>
                  <a:pt x="70187" y="101109"/>
                </a:lnTo>
                <a:lnTo>
                  <a:pt x="54067" y="98709"/>
                </a:lnTo>
                <a:lnTo>
                  <a:pt x="41351" y="91661"/>
                </a:lnTo>
                <a:lnTo>
                  <a:pt x="33053" y="80748"/>
                </a:lnTo>
                <a:lnTo>
                  <a:pt x="30185" y="66751"/>
                </a:lnTo>
                <a:lnTo>
                  <a:pt x="33053" y="52790"/>
                </a:lnTo>
                <a:lnTo>
                  <a:pt x="41351" y="41934"/>
                </a:lnTo>
                <a:lnTo>
                  <a:pt x="54067" y="34898"/>
                </a:lnTo>
                <a:lnTo>
                  <a:pt x="70187" y="32394"/>
                </a:lnTo>
                <a:lnTo>
                  <a:pt x="114353" y="32394"/>
                </a:lnTo>
                <a:lnTo>
                  <a:pt x="112398" y="29786"/>
                </a:lnTo>
                <a:lnTo>
                  <a:pt x="93846" y="19299"/>
                </a:lnTo>
                <a:lnTo>
                  <a:pt x="70187" y="15460"/>
                </a:lnTo>
                <a:close/>
              </a:path>
              <a:path w="912495" h="220345">
                <a:moveTo>
                  <a:pt x="144056" y="148228"/>
                </a:moveTo>
                <a:lnTo>
                  <a:pt x="128298" y="150377"/>
                </a:lnTo>
                <a:lnTo>
                  <a:pt x="112229" y="152078"/>
                </a:lnTo>
                <a:lnTo>
                  <a:pt x="95999" y="153387"/>
                </a:lnTo>
                <a:lnTo>
                  <a:pt x="79758" y="154363"/>
                </a:lnTo>
                <a:lnTo>
                  <a:pt x="144691" y="154363"/>
                </a:lnTo>
                <a:lnTo>
                  <a:pt x="144056" y="148228"/>
                </a:lnTo>
                <a:close/>
              </a:path>
              <a:path w="912495" h="220345">
                <a:moveTo>
                  <a:pt x="114353" y="32394"/>
                </a:moveTo>
                <a:lnTo>
                  <a:pt x="70187" y="32394"/>
                </a:lnTo>
                <a:lnTo>
                  <a:pt x="86131" y="34898"/>
                </a:lnTo>
                <a:lnTo>
                  <a:pt x="98716" y="41934"/>
                </a:lnTo>
                <a:lnTo>
                  <a:pt x="106976" y="52790"/>
                </a:lnTo>
                <a:lnTo>
                  <a:pt x="109944" y="66751"/>
                </a:lnTo>
                <a:lnTo>
                  <a:pt x="106976" y="80748"/>
                </a:lnTo>
                <a:lnTo>
                  <a:pt x="98716" y="91661"/>
                </a:lnTo>
                <a:lnTo>
                  <a:pt x="86131" y="98709"/>
                </a:lnTo>
                <a:lnTo>
                  <a:pt x="70187" y="101109"/>
                </a:lnTo>
                <a:lnTo>
                  <a:pt x="115051" y="101109"/>
                </a:lnTo>
                <a:lnTo>
                  <a:pt x="115251" y="100971"/>
                </a:lnTo>
                <a:lnTo>
                  <a:pt x="125281" y="85725"/>
                </a:lnTo>
                <a:lnTo>
                  <a:pt x="128840" y="66751"/>
                </a:lnTo>
                <a:lnTo>
                  <a:pt x="124507" y="45934"/>
                </a:lnTo>
                <a:lnTo>
                  <a:pt x="114353" y="32394"/>
                </a:lnTo>
                <a:close/>
              </a:path>
              <a:path w="912495" h="220345">
                <a:moveTo>
                  <a:pt x="177677" y="1227"/>
                </a:moveTo>
                <a:lnTo>
                  <a:pt x="158535" y="1227"/>
                </a:lnTo>
                <a:lnTo>
                  <a:pt x="158535" y="219888"/>
                </a:lnTo>
                <a:lnTo>
                  <a:pt x="177677" y="219888"/>
                </a:lnTo>
                <a:lnTo>
                  <a:pt x="177677" y="1227"/>
                </a:lnTo>
                <a:close/>
              </a:path>
              <a:path w="912495" h="220345">
                <a:moveTo>
                  <a:pt x="389222" y="133749"/>
                </a:moveTo>
                <a:lnTo>
                  <a:pt x="240012" y="133749"/>
                </a:lnTo>
                <a:lnTo>
                  <a:pt x="240012" y="148228"/>
                </a:lnTo>
                <a:lnTo>
                  <a:pt x="370325" y="148228"/>
                </a:lnTo>
                <a:lnTo>
                  <a:pt x="370325" y="167125"/>
                </a:lnTo>
                <a:lnTo>
                  <a:pt x="240503" y="167125"/>
                </a:lnTo>
                <a:lnTo>
                  <a:pt x="240503" y="216943"/>
                </a:lnTo>
                <a:lnTo>
                  <a:pt x="395848" y="216943"/>
                </a:lnTo>
                <a:lnTo>
                  <a:pt x="395848" y="202218"/>
                </a:lnTo>
                <a:lnTo>
                  <a:pt x="259645" y="202218"/>
                </a:lnTo>
                <a:lnTo>
                  <a:pt x="259645" y="180868"/>
                </a:lnTo>
                <a:lnTo>
                  <a:pt x="389222" y="180868"/>
                </a:lnTo>
                <a:lnTo>
                  <a:pt x="389222" y="133749"/>
                </a:lnTo>
                <a:close/>
              </a:path>
              <a:path w="912495" h="220345">
                <a:moveTo>
                  <a:pt x="324679" y="113380"/>
                </a:moveTo>
                <a:lnTo>
                  <a:pt x="305782" y="113380"/>
                </a:lnTo>
                <a:lnTo>
                  <a:pt x="305782" y="133749"/>
                </a:lnTo>
                <a:lnTo>
                  <a:pt x="324679" y="133749"/>
                </a:lnTo>
                <a:lnTo>
                  <a:pt x="324679" y="113380"/>
                </a:lnTo>
                <a:close/>
              </a:path>
              <a:path w="912495" h="220345">
                <a:moveTo>
                  <a:pt x="414745" y="98409"/>
                </a:moveTo>
                <a:lnTo>
                  <a:pt x="216207" y="98409"/>
                </a:lnTo>
                <a:lnTo>
                  <a:pt x="216207" y="113380"/>
                </a:lnTo>
                <a:lnTo>
                  <a:pt x="414745" y="113380"/>
                </a:lnTo>
                <a:lnTo>
                  <a:pt x="414745" y="98409"/>
                </a:lnTo>
                <a:close/>
              </a:path>
              <a:path w="912495" h="220345">
                <a:moveTo>
                  <a:pt x="326151" y="35584"/>
                </a:moveTo>
                <a:lnTo>
                  <a:pt x="304555" y="35584"/>
                </a:lnTo>
                <a:lnTo>
                  <a:pt x="296403" y="50328"/>
                </a:lnTo>
                <a:lnTo>
                  <a:pt x="279186" y="61782"/>
                </a:lnTo>
                <a:lnTo>
                  <a:pt x="255204" y="69646"/>
                </a:lnTo>
                <a:lnTo>
                  <a:pt x="226760" y="73623"/>
                </a:lnTo>
                <a:lnTo>
                  <a:pt x="232404" y="88348"/>
                </a:lnTo>
                <a:lnTo>
                  <a:pt x="258962" y="84486"/>
                </a:lnTo>
                <a:lnTo>
                  <a:pt x="282621" y="77427"/>
                </a:lnTo>
                <a:lnTo>
                  <a:pt x="301909" y="67054"/>
                </a:lnTo>
                <a:lnTo>
                  <a:pt x="315353" y="53254"/>
                </a:lnTo>
                <a:lnTo>
                  <a:pt x="338552" y="53254"/>
                </a:lnTo>
                <a:lnTo>
                  <a:pt x="334165" y="50328"/>
                </a:lnTo>
                <a:lnTo>
                  <a:pt x="326151" y="35584"/>
                </a:lnTo>
                <a:close/>
              </a:path>
              <a:path w="912495" h="220345">
                <a:moveTo>
                  <a:pt x="338552" y="53254"/>
                </a:moveTo>
                <a:lnTo>
                  <a:pt x="315353" y="53254"/>
                </a:lnTo>
                <a:lnTo>
                  <a:pt x="328793" y="67054"/>
                </a:lnTo>
                <a:lnTo>
                  <a:pt x="348054" y="77427"/>
                </a:lnTo>
                <a:lnTo>
                  <a:pt x="371641" y="84486"/>
                </a:lnTo>
                <a:lnTo>
                  <a:pt x="398057" y="88348"/>
                </a:lnTo>
                <a:lnTo>
                  <a:pt x="403947" y="73623"/>
                </a:lnTo>
                <a:lnTo>
                  <a:pt x="375364" y="69646"/>
                </a:lnTo>
                <a:lnTo>
                  <a:pt x="351337" y="61782"/>
                </a:lnTo>
                <a:lnTo>
                  <a:pt x="338552" y="53254"/>
                </a:lnTo>
                <a:close/>
              </a:path>
              <a:path w="912495" h="220345">
                <a:moveTo>
                  <a:pt x="394621" y="20369"/>
                </a:moveTo>
                <a:lnTo>
                  <a:pt x="236576" y="20369"/>
                </a:lnTo>
                <a:lnTo>
                  <a:pt x="236576" y="35584"/>
                </a:lnTo>
                <a:lnTo>
                  <a:pt x="394621" y="35584"/>
                </a:lnTo>
                <a:lnTo>
                  <a:pt x="394621" y="20369"/>
                </a:lnTo>
                <a:close/>
              </a:path>
              <a:path w="912495" h="220345">
                <a:moveTo>
                  <a:pt x="324679" y="0"/>
                </a:moveTo>
                <a:lnTo>
                  <a:pt x="305782" y="0"/>
                </a:lnTo>
                <a:lnTo>
                  <a:pt x="305782" y="20369"/>
                </a:lnTo>
                <a:lnTo>
                  <a:pt x="324679" y="20369"/>
                </a:lnTo>
                <a:lnTo>
                  <a:pt x="324679" y="0"/>
                </a:lnTo>
                <a:close/>
              </a:path>
              <a:path w="912495" h="220345">
                <a:moveTo>
                  <a:pt x="612792" y="151173"/>
                </a:moveTo>
                <a:lnTo>
                  <a:pt x="593404" y="151173"/>
                </a:lnTo>
                <a:lnTo>
                  <a:pt x="593404" y="153627"/>
                </a:lnTo>
                <a:lnTo>
                  <a:pt x="587353" y="171768"/>
                </a:lnTo>
                <a:lnTo>
                  <a:pt x="571317" y="186666"/>
                </a:lnTo>
                <a:lnTo>
                  <a:pt x="547919" y="197559"/>
                </a:lnTo>
                <a:lnTo>
                  <a:pt x="519781" y="203691"/>
                </a:lnTo>
                <a:lnTo>
                  <a:pt x="526898" y="218416"/>
                </a:lnTo>
                <a:lnTo>
                  <a:pt x="550812" y="213300"/>
                </a:lnTo>
                <a:lnTo>
                  <a:pt x="572345" y="204826"/>
                </a:lnTo>
                <a:lnTo>
                  <a:pt x="590174" y="193085"/>
                </a:lnTo>
                <a:lnTo>
                  <a:pt x="602975" y="178168"/>
                </a:lnTo>
                <a:lnTo>
                  <a:pt x="625633" y="178168"/>
                </a:lnTo>
                <a:lnTo>
                  <a:pt x="618739" y="171768"/>
                </a:lnTo>
                <a:lnTo>
                  <a:pt x="612792" y="153627"/>
                </a:lnTo>
                <a:lnTo>
                  <a:pt x="612792" y="151173"/>
                </a:lnTo>
                <a:close/>
              </a:path>
              <a:path w="912495" h="220345">
                <a:moveTo>
                  <a:pt x="625633" y="178168"/>
                </a:moveTo>
                <a:lnTo>
                  <a:pt x="602975" y="178168"/>
                </a:lnTo>
                <a:lnTo>
                  <a:pt x="615802" y="193085"/>
                </a:lnTo>
                <a:lnTo>
                  <a:pt x="633713" y="204826"/>
                </a:lnTo>
                <a:lnTo>
                  <a:pt x="655397" y="213300"/>
                </a:lnTo>
                <a:lnTo>
                  <a:pt x="679544" y="218416"/>
                </a:lnTo>
                <a:lnTo>
                  <a:pt x="686415" y="203691"/>
                </a:lnTo>
                <a:lnTo>
                  <a:pt x="658243" y="197559"/>
                </a:lnTo>
                <a:lnTo>
                  <a:pt x="634787" y="186666"/>
                </a:lnTo>
                <a:lnTo>
                  <a:pt x="625633" y="178168"/>
                </a:lnTo>
                <a:close/>
              </a:path>
              <a:path w="912495" h="220345">
                <a:moveTo>
                  <a:pt x="676108" y="1227"/>
                </a:moveTo>
                <a:lnTo>
                  <a:pt x="656720" y="1227"/>
                </a:lnTo>
                <a:lnTo>
                  <a:pt x="656720" y="161235"/>
                </a:lnTo>
                <a:lnTo>
                  <a:pt x="676108" y="161235"/>
                </a:lnTo>
                <a:lnTo>
                  <a:pt x="676108" y="1227"/>
                </a:lnTo>
                <a:close/>
              </a:path>
              <a:path w="912495" h="220345">
                <a:moveTo>
                  <a:pt x="569108" y="44664"/>
                </a:moveTo>
                <a:lnTo>
                  <a:pt x="547589" y="46712"/>
                </a:lnTo>
                <a:lnTo>
                  <a:pt x="531131" y="52947"/>
                </a:lnTo>
                <a:lnTo>
                  <a:pt x="520655" y="62955"/>
                </a:lnTo>
                <a:lnTo>
                  <a:pt x="517081" y="76322"/>
                </a:lnTo>
                <a:lnTo>
                  <a:pt x="519931" y="88298"/>
                </a:lnTo>
                <a:lnTo>
                  <a:pt x="528340" y="97627"/>
                </a:lnTo>
                <a:lnTo>
                  <a:pt x="541688" y="104052"/>
                </a:lnTo>
                <a:lnTo>
                  <a:pt x="559292" y="107244"/>
                </a:lnTo>
                <a:lnTo>
                  <a:pt x="559292" y="124423"/>
                </a:lnTo>
                <a:lnTo>
                  <a:pt x="542826" y="124939"/>
                </a:lnTo>
                <a:lnTo>
                  <a:pt x="526867" y="125236"/>
                </a:lnTo>
                <a:lnTo>
                  <a:pt x="497203" y="125405"/>
                </a:lnTo>
                <a:lnTo>
                  <a:pt x="500148" y="140866"/>
                </a:lnTo>
                <a:lnTo>
                  <a:pt x="531840" y="140632"/>
                </a:lnTo>
                <a:lnTo>
                  <a:pt x="566869" y="139547"/>
                </a:lnTo>
                <a:lnTo>
                  <a:pt x="603508" y="137035"/>
                </a:lnTo>
                <a:lnTo>
                  <a:pt x="640032" y="132522"/>
                </a:lnTo>
                <a:lnTo>
                  <a:pt x="639102" y="123687"/>
                </a:lnTo>
                <a:lnTo>
                  <a:pt x="578434" y="123687"/>
                </a:lnTo>
                <a:lnTo>
                  <a:pt x="578434" y="107244"/>
                </a:lnTo>
                <a:lnTo>
                  <a:pt x="596033" y="104104"/>
                </a:lnTo>
                <a:lnTo>
                  <a:pt x="609525" y="97673"/>
                </a:lnTo>
                <a:lnTo>
                  <a:pt x="612707" y="94237"/>
                </a:lnTo>
                <a:lnTo>
                  <a:pt x="569108" y="94237"/>
                </a:lnTo>
                <a:lnTo>
                  <a:pt x="555224" y="93026"/>
                </a:lnTo>
                <a:lnTo>
                  <a:pt x="544537" y="89513"/>
                </a:lnTo>
                <a:lnTo>
                  <a:pt x="537669" y="83884"/>
                </a:lnTo>
                <a:lnTo>
                  <a:pt x="535242" y="76322"/>
                </a:lnTo>
                <a:lnTo>
                  <a:pt x="537669" y="68722"/>
                </a:lnTo>
                <a:lnTo>
                  <a:pt x="544537" y="63009"/>
                </a:lnTo>
                <a:lnTo>
                  <a:pt x="555224" y="59412"/>
                </a:lnTo>
                <a:lnTo>
                  <a:pt x="569108" y="58162"/>
                </a:lnTo>
                <a:lnTo>
                  <a:pt x="612391" y="58162"/>
                </a:lnTo>
                <a:lnTo>
                  <a:pt x="606840" y="52947"/>
                </a:lnTo>
                <a:lnTo>
                  <a:pt x="590390" y="46712"/>
                </a:lnTo>
                <a:lnTo>
                  <a:pt x="569108" y="44664"/>
                </a:lnTo>
                <a:close/>
              </a:path>
              <a:path w="912495" h="220345">
                <a:moveTo>
                  <a:pt x="638560" y="118533"/>
                </a:moveTo>
                <a:lnTo>
                  <a:pt x="623954" y="120357"/>
                </a:lnTo>
                <a:lnTo>
                  <a:pt x="608957" y="121800"/>
                </a:lnTo>
                <a:lnTo>
                  <a:pt x="593730" y="122899"/>
                </a:lnTo>
                <a:lnTo>
                  <a:pt x="578434" y="123687"/>
                </a:lnTo>
                <a:lnTo>
                  <a:pt x="639102" y="123687"/>
                </a:lnTo>
                <a:lnTo>
                  <a:pt x="638560" y="118533"/>
                </a:lnTo>
                <a:close/>
              </a:path>
              <a:path w="912495" h="220345">
                <a:moveTo>
                  <a:pt x="612391" y="58162"/>
                </a:moveTo>
                <a:lnTo>
                  <a:pt x="569108" y="58162"/>
                </a:lnTo>
                <a:lnTo>
                  <a:pt x="582852" y="59412"/>
                </a:lnTo>
                <a:lnTo>
                  <a:pt x="593466" y="63009"/>
                </a:lnTo>
                <a:lnTo>
                  <a:pt x="600306" y="68722"/>
                </a:lnTo>
                <a:lnTo>
                  <a:pt x="602730" y="76322"/>
                </a:lnTo>
                <a:lnTo>
                  <a:pt x="600306" y="83884"/>
                </a:lnTo>
                <a:lnTo>
                  <a:pt x="593466" y="89513"/>
                </a:lnTo>
                <a:lnTo>
                  <a:pt x="582852" y="93026"/>
                </a:lnTo>
                <a:lnTo>
                  <a:pt x="569108" y="94237"/>
                </a:lnTo>
                <a:lnTo>
                  <a:pt x="612707" y="94237"/>
                </a:lnTo>
                <a:lnTo>
                  <a:pt x="618213" y="88280"/>
                </a:lnTo>
                <a:lnTo>
                  <a:pt x="621381" y="76322"/>
                </a:lnTo>
                <a:lnTo>
                  <a:pt x="617493" y="62955"/>
                </a:lnTo>
                <a:lnTo>
                  <a:pt x="612391" y="58162"/>
                </a:lnTo>
                <a:close/>
              </a:path>
              <a:path w="912495" h="220345">
                <a:moveTo>
                  <a:pt x="633406" y="20859"/>
                </a:moveTo>
                <a:lnTo>
                  <a:pt x="504565" y="20859"/>
                </a:lnTo>
                <a:lnTo>
                  <a:pt x="504565" y="35584"/>
                </a:lnTo>
                <a:lnTo>
                  <a:pt x="633406" y="35584"/>
                </a:lnTo>
                <a:lnTo>
                  <a:pt x="633406" y="20859"/>
                </a:lnTo>
                <a:close/>
              </a:path>
              <a:path w="912495" h="220345">
                <a:moveTo>
                  <a:pt x="578434" y="0"/>
                </a:moveTo>
                <a:lnTo>
                  <a:pt x="559292" y="0"/>
                </a:lnTo>
                <a:lnTo>
                  <a:pt x="559292" y="20859"/>
                </a:lnTo>
                <a:lnTo>
                  <a:pt x="578434" y="20859"/>
                </a:lnTo>
                <a:lnTo>
                  <a:pt x="578434" y="0"/>
                </a:lnTo>
                <a:close/>
              </a:path>
              <a:path w="912495" h="220345">
                <a:moveTo>
                  <a:pt x="822864" y="9080"/>
                </a:moveTo>
                <a:lnTo>
                  <a:pt x="802986" y="9080"/>
                </a:lnTo>
                <a:lnTo>
                  <a:pt x="802986" y="21596"/>
                </a:lnTo>
                <a:lnTo>
                  <a:pt x="796122" y="43802"/>
                </a:lnTo>
                <a:lnTo>
                  <a:pt x="778076" y="62671"/>
                </a:lnTo>
                <a:lnTo>
                  <a:pt x="752669" y="76710"/>
                </a:lnTo>
                <a:lnTo>
                  <a:pt x="723718" y="84421"/>
                </a:lnTo>
                <a:lnTo>
                  <a:pt x="731571" y="100127"/>
                </a:lnTo>
                <a:lnTo>
                  <a:pt x="756658" y="93511"/>
                </a:lnTo>
                <a:lnTo>
                  <a:pt x="779763" y="82488"/>
                </a:lnTo>
                <a:lnTo>
                  <a:pt x="799178" y="67445"/>
                </a:lnTo>
                <a:lnTo>
                  <a:pt x="813047" y="48836"/>
                </a:lnTo>
                <a:lnTo>
                  <a:pt x="834796" y="48836"/>
                </a:lnTo>
                <a:lnTo>
                  <a:pt x="829766" y="43595"/>
                </a:lnTo>
                <a:lnTo>
                  <a:pt x="822864" y="21596"/>
                </a:lnTo>
                <a:lnTo>
                  <a:pt x="822864" y="9080"/>
                </a:lnTo>
                <a:close/>
              </a:path>
              <a:path w="912495" h="220345">
                <a:moveTo>
                  <a:pt x="834796" y="48836"/>
                </a:moveTo>
                <a:lnTo>
                  <a:pt x="813047" y="48836"/>
                </a:lnTo>
                <a:lnTo>
                  <a:pt x="826969" y="67394"/>
                </a:lnTo>
                <a:lnTo>
                  <a:pt x="846377" y="82442"/>
                </a:lnTo>
                <a:lnTo>
                  <a:pt x="869555" y="93528"/>
                </a:lnTo>
                <a:lnTo>
                  <a:pt x="894524" y="100127"/>
                </a:lnTo>
                <a:lnTo>
                  <a:pt x="902377" y="84421"/>
                </a:lnTo>
                <a:lnTo>
                  <a:pt x="873388" y="76641"/>
                </a:lnTo>
                <a:lnTo>
                  <a:pt x="847896" y="62487"/>
                </a:lnTo>
                <a:lnTo>
                  <a:pt x="834796" y="48836"/>
                </a:lnTo>
                <a:close/>
              </a:path>
              <a:path w="912495" h="220345">
                <a:moveTo>
                  <a:pt x="821882" y="140375"/>
                </a:moveTo>
                <a:lnTo>
                  <a:pt x="802986" y="140375"/>
                </a:lnTo>
                <a:lnTo>
                  <a:pt x="802986" y="219397"/>
                </a:lnTo>
                <a:lnTo>
                  <a:pt x="821882" y="219397"/>
                </a:lnTo>
                <a:lnTo>
                  <a:pt x="821882" y="140375"/>
                </a:lnTo>
                <a:close/>
              </a:path>
              <a:path w="912495" h="220345">
                <a:moveTo>
                  <a:pt x="912194" y="124178"/>
                </a:moveTo>
                <a:lnTo>
                  <a:pt x="713410" y="124178"/>
                </a:lnTo>
                <a:lnTo>
                  <a:pt x="713410" y="140375"/>
                </a:lnTo>
                <a:lnTo>
                  <a:pt x="912194" y="140375"/>
                </a:lnTo>
                <a:lnTo>
                  <a:pt x="912194" y="124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0185" y="7057049"/>
            <a:ext cx="4518759" cy="52329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47095" y="10739611"/>
            <a:ext cx="208190" cy="1521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865630" cy="227965"/>
          </a:xfrm>
          <a:custGeom>
            <a:avLst/>
            <a:gdLst/>
            <a:ahLst/>
            <a:cxnLst/>
            <a:rect l="l" t="t" r="r" b="b"/>
            <a:pathLst>
              <a:path w="1865629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865629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865629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865629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865629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865629" h="227965">
                <a:moveTo>
                  <a:pt x="583833" y="38038"/>
                </a:moveTo>
                <a:lnTo>
                  <a:pt x="475116" y="38038"/>
                </a:lnTo>
                <a:lnTo>
                  <a:pt x="475116" y="59880"/>
                </a:lnTo>
                <a:lnTo>
                  <a:pt x="583833" y="59880"/>
                </a:lnTo>
                <a:lnTo>
                  <a:pt x="583833" y="38038"/>
                </a:lnTo>
                <a:close/>
              </a:path>
              <a:path w="1865629" h="227965">
                <a:moveTo>
                  <a:pt x="543340" y="9080"/>
                </a:moveTo>
                <a:lnTo>
                  <a:pt x="516345" y="9080"/>
                </a:lnTo>
                <a:lnTo>
                  <a:pt x="516345" y="38038"/>
                </a:lnTo>
                <a:lnTo>
                  <a:pt x="543340" y="38038"/>
                </a:lnTo>
                <a:lnTo>
                  <a:pt x="543340" y="9080"/>
                </a:lnTo>
                <a:close/>
              </a:path>
              <a:path w="1865629" h="227965">
                <a:moveTo>
                  <a:pt x="529843" y="71660"/>
                </a:moveTo>
                <a:lnTo>
                  <a:pt x="510451" y="75467"/>
                </a:lnTo>
                <a:lnTo>
                  <a:pt x="495086" y="86108"/>
                </a:lnTo>
                <a:lnTo>
                  <a:pt x="485013" y="102409"/>
                </a:lnTo>
                <a:lnTo>
                  <a:pt x="481497" y="123196"/>
                </a:lnTo>
                <a:lnTo>
                  <a:pt x="485013" y="144305"/>
                </a:lnTo>
                <a:lnTo>
                  <a:pt x="495086" y="160836"/>
                </a:lnTo>
                <a:lnTo>
                  <a:pt x="510451" y="171615"/>
                </a:lnTo>
                <a:lnTo>
                  <a:pt x="529843" y="175469"/>
                </a:lnTo>
                <a:lnTo>
                  <a:pt x="549303" y="171615"/>
                </a:lnTo>
                <a:lnTo>
                  <a:pt x="564599" y="160836"/>
                </a:lnTo>
                <a:lnTo>
                  <a:pt x="569853" y="152155"/>
                </a:lnTo>
                <a:lnTo>
                  <a:pt x="529843" y="152155"/>
                </a:lnTo>
                <a:lnTo>
                  <a:pt x="519903" y="150253"/>
                </a:lnTo>
                <a:lnTo>
                  <a:pt x="512173" y="144485"/>
                </a:lnTo>
                <a:lnTo>
                  <a:pt x="507203" y="135313"/>
                </a:lnTo>
                <a:lnTo>
                  <a:pt x="505547" y="123196"/>
                </a:lnTo>
                <a:lnTo>
                  <a:pt x="507203" y="111320"/>
                </a:lnTo>
                <a:lnTo>
                  <a:pt x="512173" y="102183"/>
                </a:lnTo>
                <a:lnTo>
                  <a:pt x="519903" y="96312"/>
                </a:lnTo>
                <a:lnTo>
                  <a:pt x="529843" y="94237"/>
                </a:lnTo>
                <a:lnTo>
                  <a:pt x="569588" y="94237"/>
                </a:lnTo>
                <a:lnTo>
                  <a:pt x="564599" y="86108"/>
                </a:lnTo>
                <a:lnTo>
                  <a:pt x="549303" y="75467"/>
                </a:lnTo>
                <a:lnTo>
                  <a:pt x="529843" y="71660"/>
                </a:lnTo>
                <a:close/>
              </a:path>
              <a:path w="1865629" h="227965">
                <a:moveTo>
                  <a:pt x="569588" y="94237"/>
                </a:moveTo>
                <a:lnTo>
                  <a:pt x="529843" y="94237"/>
                </a:lnTo>
                <a:lnTo>
                  <a:pt x="539644" y="96312"/>
                </a:lnTo>
                <a:lnTo>
                  <a:pt x="547328" y="102183"/>
                </a:lnTo>
                <a:lnTo>
                  <a:pt x="552344" y="111320"/>
                </a:lnTo>
                <a:lnTo>
                  <a:pt x="554138" y="123196"/>
                </a:lnTo>
                <a:lnTo>
                  <a:pt x="552344" y="135313"/>
                </a:lnTo>
                <a:lnTo>
                  <a:pt x="547328" y="144485"/>
                </a:lnTo>
                <a:lnTo>
                  <a:pt x="539644" y="150253"/>
                </a:lnTo>
                <a:lnTo>
                  <a:pt x="529843" y="152155"/>
                </a:lnTo>
                <a:lnTo>
                  <a:pt x="569853" y="152155"/>
                </a:lnTo>
                <a:lnTo>
                  <a:pt x="574603" y="144305"/>
                </a:lnTo>
                <a:lnTo>
                  <a:pt x="578189" y="123196"/>
                </a:lnTo>
                <a:lnTo>
                  <a:pt x="574603" y="102409"/>
                </a:lnTo>
                <a:lnTo>
                  <a:pt x="569588" y="94237"/>
                </a:lnTo>
                <a:close/>
              </a:path>
              <a:path w="1865629" h="227965">
                <a:moveTo>
                  <a:pt x="666291" y="116079"/>
                </a:moveTo>
                <a:lnTo>
                  <a:pt x="640278" y="116079"/>
                </a:lnTo>
                <a:lnTo>
                  <a:pt x="640278" y="224551"/>
                </a:lnTo>
                <a:lnTo>
                  <a:pt x="666291" y="224551"/>
                </a:lnTo>
                <a:lnTo>
                  <a:pt x="666291" y="116079"/>
                </a:lnTo>
                <a:close/>
              </a:path>
              <a:path w="1865629" h="227965">
                <a:moveTo>
                  <a:pt x="618682" y="7362"/>
                </a:moveTo>
                <a:lnTo>
                  <a:pt x="593159" y="7362"/>
                </a:lnTo>
                <a:lnTo>
                  <a:pt x="593159" y="214489"/>
                </a:lnTo>
                <a:lnTo>
                  <a:pt x="618682" y="214489"/>
                </a:lnTo>
                <a:lnTo>
                  <a:pt x="618682" y="116079"/>
                </a:lnTo>
                <a:lnTo>
                  <a:pt x="666291" y="116079"/>
                </a:lnTo>
                <a:lnTo>
                  <a:pt x="666291" y="93992"/>
                </a:lnTo>
                <a:lnTo>
                  <a:pt x="618682" y="93992"/>
                </a:lnTo>
                <a:lnTo>
                  <a:pt x="618682" y="7362"/>
                </a:lnTo>
                <a:close/>
              </a:path>
              <a:path w="1865629" h="227965">
                <a:moveTo>
                  <a:pt x="666291" y="2699"/>
                </a:moveTo>
                <a:lnTo>
                  <a:pt x="640278" y="2699"/>
                </a:lnTo>
                <a:lnTo>
                  <a:pt x="640278" y="93992"/>
                </a:lnTo>
                <a:lnTo>
                  <a:pt x="666291" y="93992"/>
                </a:lnTo>
                <a:lnTo>
                  <a:pt x="666291" y="2699"/>
                </a:lnTo>
                <a:close/>
              </a:path>
              <a:path w="1865629" h="227965">
                <a:moveTo>
                  <a:pt x="808139" y="12270"/>
                </a:moveTo>
                <a:lnTo>
                  <a:pt x="708011" y="12270"/>
                </a:lnTo>
                <a:lnTo>
                  <a:pt x="708011" y="34357"/>
                </a:lnTo>
                <a:lnTo>
                  <a:pt x="777708" y="34357"/>
                </a:lnTo>
                <a:lnTo>
                  <a:pt x="770630" y="55207"/>
                </a:lnTo>
                <a:lnTo>
                  <a:pt x="754854" y="73055"/>
                </a:lnTo>
                <a:lnTo>
                  <a:pt x="730014" y="87383"/>
                </a:lnTo>
                <a:lnTo>
                  <a:pt x="695741" y="97673"/>
                </a:lnTo>
                <a:lnTo>
                  <a:pt x="705312" y="120006"/>
                </a:lnTo>
                <a:lnTo>
                  <a:pt x="738968" y="109641"/>
                </a:lnTo>
                <a:lnTo>
                  <a:pt x="766204" y="95066"/>
                </a:lnTo>
                <a:lnTo>
                  <a:pt x="786861" y="76211"/>
                </a:lnTo>
                <a:lnTo>
                  <a:pt x="800777" y="53008"/>
                </a:lnTo>
                <a:lnTo>
                  <a:pt x="878572" y="53008"/>
                </a:lnTo>
                <a:lnTo>
                  <a:pt x="878572" y="32148"/>
                </a:lnTo>
                <a:lnTo>
                  <a:pt x="806667" y="32148"/>
                </a:lnTo>
                <a:lnTo>
                  <a:pt x="807526" y="25890"/>
                </a:lnTo>
                <a:lnTo>
                  <a:pt x="808139" y="19264"/>
                </a:lnTo>
                <a:lnTo>
                  <a:pt x="808139" y="12270"/>
                </a:lnTo>
                <a:close/>
              </a:path>
              <a:path w="1865629" h="227965">
                <a:moveTo>
                  <a:pt x="878572" y="53008"/>
                </a:moveTo>
                <a:lnTo>
                  <a:pt x="851332" y="53008"/>
                </a:lnTo>
                <a:lnTo>
                  <a:pt x="851332" y="74850"/>
                </a:lnTo>
                <a:lnTo>
                  <a:pt x="797832" y="74850"/>
                </a:lnTo>
                <a:lnTo>
                  <a:pt x="797832" y="95710"/>
                </a:lnTo>
                <a:lnTo>
                  <a:pt x="851332" y="95710"/>
                </a:lnTo>
                <a:lnTo>
                  <a:pt x="851332" y="115097"/>
                </a:lnTo>
                <a:lnTo>
                  <a:pt x="878572" y="115097"/>
                </a:lnTo>
                <a:lnTo>
                  <a:pt x="878572" y="53008"/>
                </a:lnTo>
                <a:close/>
              </a:path>
              <a:path w="1865629" h="227965">
                <a:moveTo>
                  <a:pt x="878572" y="2699"/>
                </a:moveTo>
                <a:lnTo>
                  <a:pt x="851332" y="2699"/>
                </a:lnTo>
                <a:lnTo>
                  <a:pt x="851332" y="32148"/>
                </a:lnTo>
                <a:lnTo>
                  <a:pt x="878572" y="32148"/>
                </a:lnTo>
                <a:lnTo>
                  <a:pt x="878572" y="2699"/>
                </a:lnTo>
                <a:close/>
              </a:path>
              <a:path w="1865629" h="227965">
                <a:moveTo>
                  <a:pt x="878572" y="123687"/>
                </a:moveTo>
                <a:lnTo>
                  <a:pt x="732552" y="123687"/>
                </a:lnTo>
                <a:lnTo>
                  <a:pt x="732552" y="145283"/>
                </a:lnTo>
                <a:lnTo>
                  <a:pt x="851332" y="145283"/>
                </a:lnTo>
                <a:lnTo>
                  <a:pt x="851332" y="161726"/>
                </a:lnTo>
                <a:lnTo>
                  <a:pt x="732798" y="161726"/>
                </a:lnTo>
                <a:lnTo>
                  <a:pt x="732798" y="222342"/>
                </a:lnTo>
                <a:lnTo>
                  <a:pt x="884462" y="222342"/>
                </a:lnTo>
                <a:lnTo>
                  <a:pt x="884462" y="200501"/>
                </a:lnTo>
                <a:lnTo>
                  <a:pt x="760039" y="200501"/>
                </a:lnTo>
                <a:lnTo>
                  <a:pt x="760039" y="182095"/>
                </a:lnTo>
                <a:lnTo>
                  <a:pt x="878572" y="182095"/>
                </a:lnTo>
                <a:lnTo>
                  <a:pt x="878572" y="123687"/>
                </a:lnTo>
                <a:close/>
              </a:path>
              <a:path w="1865629" h="227965">
                <a:moveTo>
                  <a:pt x="1072447" y="139639"/>
                </a:moveTo>
                <a:lnTo>
                  <a:pt x="1041146" y="142472"/>
                </a:lnTo>
                <a:lnTo>
                  <a:pt x="1017506" y="150713"/>
                </a:lnTo>
                <a:lnTo>
                  <a:pt x="1002562" y="163969"/>
                </a:lnTo>
                <a:lnTo>
                  <a:pt x="997351" y="181849"/>
                </a:lnTo>
                <a:lnTo>
                  <a:pt x="1002562" y="199910"/>
                </a:lnTo>
                <a:lnTo>
                  <a:pt x="1017506" y="213323"/>
                </a:lnTo>
                <a:lnTo>
                  <a:pt x="1041146" y="221675"/>
                </a:lnTo>
                <a:lnTo>
                  <a:pt x="1072447" y="224551"/>
                </a:lnTo>
                <a:lnTo>
                  <a:pt x="1103392" y="221675"/>
                </a:lnTo>
                <a:lnTo>
                  <a:pt x="1126744" y="213323"/>
                </a:lnTo>
                <a:lnTo>
                  <a:pt x="1138180" y="202955"/>
                </a:lnTo>
                <a:lnTo>
                  <a:pt x="1072447" y="202955"/>
                </a:lnTo>
                <a:lnTo>
                  <a:pt x="1052132" y="201590"/>
                </a:lnTo>
                <a:lnTo>
                  <a:pt x="1037108" y="197556"/>
                </a:lnTo>
                <a:lnTo>
                  <a:pt x="1027790" y="190945"/>
                </a:lnTo>
                <a:lnTo>
                  <a:pt x="1024592" y="181849"/>
                </a:lnTo>
                <a:lnTo>
                  <a:pt x="1027790" y="172792"/>
                </a:lnTo>
                <a:lnTo>
                  <a:pt x="1037108" y="166266"/>
                </a:lnTo>
                <a:lnTo>
                  <a:pt x="1052132" y="162316"/>
                </a:lnTo>
                <a:lnTo>
                  <a:pt x="1072447" y="160989"/>
                </a:lnTo>
                <a:lnTo>
                  <a:pt x="1138213" y="160989"/>
                </a:lnTo>
                <a:lnTo>
                  <a:pt x="1126744" y="150713"/>
                </a:lnTo>
                <a:lnTo>
                  <a:pt x="1103392" y="142472"/>
                </a:lnTo>
                <a:lnTo>
                  <a:pt x="1072447" y="139639"/>
                </a:lnTo>
                <a:close/>
              </a:path>
              <a:path w="1865629" h="227965">
                <a:moveTo>
                  <a:pt x="1138213" y="160989"/>
                </a:moveTo>
                <a:lnTo>
                  <a:pt x="1072447" y="160989"/>
                </a:lnTo>
                <a:lnTo>
                  <a:pt x="1092686" y="162316"/>
                </a:lnTo>
                <a:lnTo>
                  <a:pt x="1107541" y="166266"/>
                </a:lnTo>
                <a:lnTo>
                  <a:pt x="1116690" y="172792"/>
                </a:lnTo>
                <a:lnTo>
                  <a:pt x="1119812" y="181849"/>
                </a:lnTo>
                <a:lnTo>
                  <a:pt x="1116690" y="190945"/>
                </a:lnTo>
                <a:lnTo>
                  <a:pt x="1107541" y="197556"/>
                </a:lnTo>
                <a:lnTo>
                  <a:pt x="1092686" y="201590"/>
                </a:lnTo>
                <a:lnTo>
                  <a:pt x="1072447" y="202955"/>
                </a:lnTo>
                <a:lnTo>
                  <a:pt x="1138180" y="202955"/>
                </a:lnTo>
                <a:lnTo>
                  <a:pt x="1141538" y="199910"/>
                </a:lnTo>
                <a:lnTo>
                  <a:pt x="1146807" y="181849"/>
                </a:lnTo>
                <a:lnTo>
                  <a:pt x="1141538" y="163969"/>
                </a:lnTo>
                <a:lnTo>
                  <a:pt x="1138213" y="160989"/>
                </a:lnTo>
                <a:close/>
              </a:path>
              <a:path w="1865629" h="227965">
                <a:moveTo>
                  <a:pt x="1144598" y="2699"/>
                </a:moveTo>
                <a:lnTo>
                  <a:pt x="1117357" y="2699"/>
                </a:lnTo>
                <a:lnTo>
                  <a:pt x="1117357" y="134240"/>
                </a:lnTo>
                <a:lnTo>
                  <a:pt x="1144598" y="134240"/>
                </a:lnTo>
                <a:lnTo>
                  <a:pt x="1144598" y="78531"/>
                </a:lnTo>
                <a:lnTo>
                  <a:pt x="1175520" y="78531"/>
                </a:lnTo>
                <a:lnTo>
                  <a:pt x="1175520" y="55708"/>
                </a:lnTo>
                <a:lnTo>
                  <a:pt x="1144598" y="55708"/>
                </a:lnTo>
                <a:lnTo>
                  <a:pt x="1144598" y="2699"/>
                </a:lnTo>
                <a:close/>
              </a:path>
              <a:path w="1865629" h="227965">
                <a:moveTo>
                  <a:pt x="1004223" y="16687"/>
                </a:moveTo>
                <a:lnTo>
                  <a:pt x="977228" y="16687"/>
                </a:lnTo>
                <a:lnTo>
                  <a:pt x="977228" y="120251"/>
                </a:lnTo>
                <a:lnTo>
                  <a:pt x="1083000" y="120251"/>
                </a:lnTo>
                <a:lnTo>
                  <a:pt x="1083000" y="98655"/>
                </a:lnTo>
                <a:lnTo>
                  <a:pt x="1004223" y="98655"/>
                </a:lnTo>
                <a:lnTo>
                  <a:pt x="1004223" y="67978"/>
                </a:lnTo>
                <a:lnTo>
                  <a:pt x="1083000" y="67978"/>
                </a:lnTo>
                <a:lnTo>
                  <a:pt x="1083000" y="46628"/>
                </a:lnTo>
                <a:lnTo>
                  <a:pt x="1004223" y="46628"/>
                </a:lnTo>
                <a:lnTo>
                  <a:pt x="1004223" y="16687"/>
                </a:lnTo>
                <a:close/>
              </a:path>
              <a:path w="1865629" h="227965">
                <a:moveTo>
                  <a:pt x="1083000" y="67978"/>
                </a:moveTo>
                <a:lnTo>
                  <a:pt x="1056005" y="67978"/>
                </a:lnTo>
                <a:lnTo>
                  <a:pt x="1056005" y="98655"/>
                </a:lnTo>
                <a:lnTo>
                  <a:pt x="1083000" y="98655"/>
                </a:lnTo>
                <a:lnTo>
                  <a:pt x="1083000" y="67978"/>
                </a:lnTo>
                <a:close/>
              </a:path>
              <a:path w="1865629" h="227965">
                <a:moveTo>
                  <a:pt x="1083000" y="16687"/>
                </a:moveTo>
                <a:lnTo>
                  <a:pt x="1056005" y="16687"/>
                </a:lnTo>
                <a:lnTo>
                  <a:pt x="1056005" y="46628"/>
                </a:lnTo>
                <a:lnTo>
                  <a:pt x="1083000" y="46628"/>
                </a:lnTo>
                <a:lnTo>
                  <a:pt x="1083000" y="16687"/>
                </a:lnTo>
                <a:close/>
              </a:path>
              <a:path w="1865629" h="227965">
                <a:moveTo>
                  <a:pt x="1246935" y="147983"/>
                </a:moveTo>
                <a:lnTo>
                  <a:pt x="1219694" y="147983"/>
                </a:lnTo>
                <a:lnTo>
                  <a:pt x="1219694" y="220133"/>
                </a:lnTo>
                <a:lnTo>
                  <a:pt x="1370622" y="220133"/>
                </a:lnTo>
                <a:lnTo>
                  <a:pt x="1370622" y="198046"/>
                </a:lnTo>
                <a:lnTo>
                  <a:pt x="1246935" y="198046"/>
                </a:lnTo>
                <a:lnTo>
                  <a:pt x="1246935" y="147983"/>
                </a:lnTo>
                <a:close/>
              </a:path>
              <a:path w="1865629" h="227965">
                <a:moveTo>
                  <a:pt x="1361787" y="2699"/>
                </a:moveTo>
                <a:lnTo>
                  <a:pt x="1334547" y="2699"/>
                </a:lnTo>
                <a:lnTo>
                  <a:pt x="1334547" y="164916"/>
                </a:lnTo>
                <a:lnTo>
                  <a:pt x="1361787" y="164916"/>
                </a:lnTo>
                <a:lnTo>
                  <a:pt x="1361787" y="90311"/>
                </a:lnTo>
                <a:lnTo>
                  <a:pt x="1392709" y="90311"/>
                </a:lnTo>
                <a:lnTo>
                  <a:pt x="1392709" y="67733"/>
                </a:lnTo>
                <a:lnTo>
                  <a:pt x="1361787" y="67733"/>
                </a:lnTo>
                <a:lnTo>
                  <a:pt x="1361787" y="2699"/>
                </a:lnTo>
                <a:close/>
              </a:path>
              <a:path w="1865629" h="227965">
                <a:moveTo>
                  <a:pt x="1249143" y="17424"/>
                </a:moveTo>
                <a:lnTo>
                  <a:pt x="1225569" y="21577"/>
                </a:lnTo>
                <a:lnTo>
                  <a:pt x="1206503" y="33161"/>
                </a:lnTo>
                <a:lnTo>
                  <a:pt x="1193788" y="50865"/>
                </a:lnTo>
                <a:lnTo>
                  <a:pt x="1189263" y="73378"/>
                </a:lnTo>
                <a:lnTo>
                  <a:pt x="1193788" y="95645"/>
                </a:lnTo>
                <a:lnTo>
                  <a:pt x="1206503" y="113288"/>
                </a:lnTo>
                <a:lnTo>
                  <a:pt x="1225569" y="124902"/>
                </a:lnTo>
                <a:lnTo>
                  <a:pt x="1249143" y="129086"/>
                </a:lnTo>
                <a:lnTo>
                  <a:pt x="1272649" y="124902"/>
                </a:lnTo>
                <a:lnTo>
                  <a:pt x="1291600" y="113288"/>
                </a:lnTo>
                <a:lnTo>
                  <a:pt x="1297536" y="105036"/>
                </a:lnTo>
                <a:lnTo>
                  <a:pt x="1249143" y="105036"/>
                </a:lnTo>
                <a:lnTo>
                  <a:pt x="1236064" y="102781"/>
                </a:lnTo>
                <a:lnTo>
                  <a:pt x="1225492" y="96385"/>
                </a:lnTo>
                <a:lnTo>
                  <a:pt x="1218463" y="86400"/>
                </a:lnTo>
                <a:lnTo>
                  <a:pt x="1216013" y="73378"/>
                </a:lnTo>
                <a:lnTo>
                  <a:pt x="1218463" y="60072"/>
                </a:lnTo>
                <a:lnTo>
                  <a:pt x="1225492" y="49941"/>
                </a:lnTo>
                <a:lnTo>
                  <a:pt x="1236064" y="43491"/>
                </a:lnTo>
                <a:lnTo>
                  <a:pt x="1249143" y="41229"/>
                </a:lnTo>
                <a:lnTo>
                  <a:pt x="1297384" y="41229"/>
                </a:lnTo>
                <a:lnTo>
                  <a:pt x="1291600" y="33161"/>
                </a:lnTo>
                <a:lnTo>
                  <a:pt x="1272649" y="21577"/>
                </a:lnTo>
                <a:lnTo>
                  <a:pt x="1249143" y="17424"/>
                </a:lnTo>
                <a:close/>
              </a:path>
              <a:path w="1865629" h="227965">
                <a:moveTo>
                  <a:pt x="1297384" y="41229"/>
                </a:moveTo>
                <a:lnTo>
                  <a:pt x="1249143" y="41229"/>
                </a:lnTo>
                <a:lnTo>
                  <a:pt x="1262189" y="43491"/>
                </a:lnTo>
                <a:lnTo>
                  <a:pt x="1272703" y="49941"/>
                </a:lnTo>
                <a:lnTo>
                  <a:pt x="1279720" y="60072"/>
                </a:lnTo>
                <a:lnTo>
                  <a:pt x="1282274" y="73378"/>
                </a:lnTo>
                <a:lnTo>
                  <a:pt x="1279720" y="86400"/>
                </a:lnTo>
                <a:lnTo>
                  <a:pt x="1272703" y="96385"/>
                </a:lnTo>
                <a:lnTo>
                  <a:pt x="1262189" y="102781"/>
                </a:lnTo>
                <a:lnTo>
                  <a:pt x="1249143" y="105036"/>
                </a:lnTo>
                <a:lnTo>
                  <a:pt x="1297536" y="105036"/>
                </a:lnTo>
                <a:lnTo>
                  <a:pt x="1304292" y="95645"/>
                </a:lnTo>
                <a:lnTo>
                  <a:pt x="1309024" y="73378"/>
                </a:lnTo>
                <a:lnTo>
                  <a:pt x="1304292" y="50865"/>
                </a:lnTo>
                <a:lnTo>
                  <a:pt x="1297384" y="41229"/>
                </a:lnTo>
                <a:close/>
              </a:path>
              <a:path w="1865629" h="227965">
                <a:moveTo>
                  <a:pt x="1654563" y="2699"/>
                </a:moveTo>
                <a:lnTo>
                  <a:pt x="1628549" y="2699"/>
                </a:lnTo>
                <a:lnTo>
                  <a:pt x="1628549" y="224551"/>
                </a:lnTo>
                <a:lnTo>
                  <a:pt x="1654563" y="224551"/>
                </a:lnTo>
                <a:lnTo>
                  <a:pt x="1654563" y="2699"/>
                </a:lnTo>
                <a:close/>
              </a:path>
              <a:path w="1865629" h="227965">
                <a:moveTo>
                  <a:pt x="1609407" y="6871"/>
                </a:moveTo>
                <a:lnTo>
                  <a:pt x="1583639" y="6871"/>
                </a:lnTo>
                <a:lnTo>
                  <a:pt x="1583639" y="80004"/>
                </a:lnTo>
                <a:lnTo>
                  <a:pt x="1551736" y="80004"/>
                </a:lnTo>
                <a:lnTo>
                  <a:pt x="1551736" y="102091"/>
                </a:lnTo>
                <a:lnTo>
                  <a:pt x="1583639" y="102091"/>
                </a:lnTo>
                <a:lnTo>
                  <a:pt x="1583639" y="213753"/>
                </a:lnTo>
                <a:lnTo>
                  <a:pt x="1609407" y="213753"/>
                </a:lnTo>
                <a:lnTo>
                  <a:pt x="1609407" y="6871"/>
                </a:lnTo>
                <a:close/>
              </a:path>
              <a:path w="1865629" h="227965">
                <a:moveTo>
                  <a:pt x="1532103" y="48591"/>
                </a:moveTo>
                <a:lnTo>
                  <a:pt x="1505844" y="48591"/>
                </a:lnTo>
                <a:lnTo>
                  <a:pt x="1505844" y="63316"/>
                </a:lnTo>
                <a:lnTo>
                  <a:pt x="1503156" y="92182"/>
                </a:lnTo>
                <a:lnTo>
                  <a:pt x="1494831" y="119576"/>
                </a:lnTo>
                <a:lnTo>
                  <a:pt x="1480478" y="143381"/>
                </a:lnTo>
                <a:lnTo>
                  <a:pt x="1459706" y="161480"/>
                </a:lnTo>
                <a:lnTo>
                  <a:pt x="1476394" y="181849"/>
                </a:lnTo>
                <a:lnTo>
                  <a:pt x="1490853" y="170188"/>
                </a:lnTo>
                <a:lnTo>
                  <a:pt x="1502791" y="155284"/>
                </a:lnTo>
                <a:lnTo>
                  <a:pt x="1512268" y="137710"/>
                </a:lnTo>
                <a:lnTo>
                  <a:pt x="1519341" y="118042"/>
                </a:lnTo>
                <a:lnTo>
                  <a:pt x="1543328" y="118042"/>
                </a:lnTo>
                <a:lnTo>
                  <a:pt x="1542809" y="117214"/>
                </a:lnTo>
                <a:lnTo>
                  <a:pt x="1534706" y="91174"/>
                </a:lnTo>
                <a:lnTo>
                  <a:pt x="1532103" y="63316"/>
                </a:lnTo>
                <a:lnTo>
                  <a:pt x="1532103" y="48591"/>
                </a:lnTo>
                <a:close/>
              </a:path>
              <a:path w="1865629" h="227965">
                <a:moveTo>
                  <a:pt x="1543328" y="118042"/>
                </a:moveTo>
                <a:lnTo>
                  <a:pt x="1519341" y="118042"/>
                </a:lnTo>
                <a:lnTo>
                  <a:pt x="1526188" y="136145"/>
                </a:lnTo>
                <a:lnTo>
                  <a:pt x="1535370" y="152247"/>
                </a:lnTo>
                <a:lnTo>
                  <a:pt x="1546967" y="165909"/>
                </a:lnTo>
                <a:lnTo>
                  <a:pt x="1561061" y="176696"/>
                </a:lnTo>
                <a:lnTo>
                  <a:pt x="1577258" y="156572"/>
                </a:lnTo>
                <a:lnTo>
                  <a:pt x="1556847" y="139619"/>
                </a:lnTo>
                <a:lnTo>
                  <a:pt x="1543328" y="118042"/>
                </a:lnTo>
                <a:close/>
              </a:path>
              <a:path w="1865629" h="227965">
                <a:moveTo>
                  <a:pt x="1567933" y="26504"/>
                </a:moveTo>
                <a:lnTo>
                  <a:pt x="1467314" y="26504"/>
                </a:lnTo>
                <a:lnTo>
                  <a:pt x="1467314" y="48591"/>
                </a:lnTo>
                <a:lnTo>
                  <a:pt x="1567933" y="48591"/>
                </a:lnTo>
                <a:lnTo>
                  <a:pt x="1567933" y="26504"/>
                </a:lnTo>
                <a:close/>
              </a:path>
              <a:path w="1865629" h="227965">
                <a:moveTo>
                  <a:pt x="1764753" y="20614"/>
                </a:moveTo>
                <a:lnTo>
                  <a:pt x="1737021" y="20614"/>
                </a:lnTo>
                <a:lnTo>
                  <a:pt x="1737021" y="55953"/>
                </a:lnTo>
                <a:lnTo>
                  <a:pt x="1733068" y="87523"/>
                </a:lnTo>
                <a:lnTo>
                  <a:pt x="1721591" y="116539"/>
                </a:lnTo>
                <a:lnTo>
                  <a:pt x="1703166" y="140540"/>
                </a:lnTo>
                <a:lnTo>
                  <a:pt x="1678368" y="157063"/>
                </a:lnTo>
                <a:lnTo>
                  <a:pt x="1695056" y="179886"/>
                </a:lnTo>
                <a:lnTo>
                  <a:pt x="1713793" y="168102"/>
                </a:lnTo>
                <a:lnTo>
                  <a:pt x="1729459" y="152155"/>
                </a:lnTo>
                <a:lnTo>
                  <a:pt x="1741974" y="132710"/>
                </a:lnTo>
                <a:lnTo>
                  <a:pt x="1751255" y="110435"/>
                </a:lnTo>
                <a:lnTo>
                  <a:pt x="1778324" y="110435"/>
                </a:lnTo>
                <a:lnTo>
                  <a:pt x="1768511" y="86112"/>
                </a:lnTo>
                <a:lnTo>
                  <a:pt x="1764753" y="55953"/>
                </a:lnTo>
                <a:lnTo>
                  <a:pt x="1764753" y="20614"/>
                </a:lnTo>
                <a:close/>
              </a:path>
              <a:path w="1865629" h="227965">
                <a:moveTo>
                  <a:pt x="1778324" y="110435"/>
                </a:moveTo>
                <a:lnTo>
                  <a:pt x="1751255" y="110435"/>
                </a:lnTo>
                <a:lnTo>
                  <a:pt x="1760475" y="131042"/>
                </a:lnTo>
                <a:lnTo>
                  <a:pt x="1772744" y="149026"/>
                </a:lnTo>
                <a:lnTo>
                  <a:pt x="1787888" y="163789"/>
                </a:lnTo>
                <a:lnTo>
                  <a:pt x="1805736" y="174732"/>
                </a:lnTo>
                <a:lnTo>
                  <a:pt x="1821934" y="152891"/>
                </a:lnTo>
                <a:lnTo>
                  <a:pt x="1797745" y="136951"/>
                </a:lnTo>
                <a:lnTo>
                  <a:pt x="1779723" y="113901"/>
                </a:lnTo>
                <a:lnTo>
                  <a:pt x="1778324" y="110435"/>
                </a:lnTo>
                <a:close/>
              </a:path>
              <a:path w="1865629" h="227965">
                <a:moveTo>
                  <a:pt x="1865371" y="2699"/>
                </a:moveTo>
                <a:lnTo>
                  <a:pt x="1837885" y="2699"/>
                </a:lnTo>
                <a:lnTo>
                  <a:pt x="1837885" y="224796"/>
                </a:lnTo>
                <a:lnTo>
                  <a:pt x="1865371" y="224796"/>
                </a:lnTo>
                <a:lnTo>
                  <a:pt x="1865371" y="269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35379" y="10174919"/>
            <a:ext cx="913765" cy="224154"/>
          </a:xfrm>
          <a:custGeom>
            <a:avLst/>
            <a:gdLst/>
            <a:ahLst/>
            <a:cxnLst/>
            <a:rect l="l" t="t" r="r" b="b"/>
            <a:pathLst>
              <a:path w="913765" h="224154">
                <a:moveTo>
                  <a:pt x="51536" y="158044"/>
                </a:moveTo>
                <a:lnTo>
                  <a:pt x="24541" y="158044"/>
                </a:lnTo>
                <a:lnTo>
                  <a:pt x="24541" y="219152"/>
                </a:lnTo>
                <a:lnTo>
                  <a:pt x="180377" y="219152"/>
                </a:lnTo>
                <a:lnTo>
                  <a:pt x="180377" y="197065"/>
                </a:lnTo>
                <a:lnTo>
                  <a:pt x="51536" y="197065"/>
                </a:lnTo>
                <a:lnTo>
                  <a:pt x="51536" y="158044"/>
                </a:lnTo>
                <a:close/>
              </a:path>
              <a:path w="913765" h="224154">
                <a:moveTo>
                  <a:pt x="117061" y="138412"/>
                </a:moveTo>
                <a:lnTo>
                  <a:pt x="90065" y="138412"/>
                </a:lnTo>
                <a:lnTo>
                  <a:pt x="90065" y="176696"/>
                </a:lnTo>
                <a:lnTo>
                  <a:pt x="117061" y="176696"/>
                </a:lnTo>
                <a:lnTo>
                  <a:pt x="117061" y="138412"/>
                </a:lnTo>
                <a:close/>
              </a:path>
              <a:path w="913765" h="224154">
                <a:moveTo>
                  <a:pt x="202709" y="116570"/>
                </a:moveTo>
                <a:lnTo>
                  <a:pt x="0" y="116570"/>
                </a:lnTo>
                <a:lnTo>
                  <a:pt x="0" y="138412"/>
                </a:lnTo>
                <a:lnTo>
                  <a:pt x="202709" y="138412"/>
                </a:lnTo>
                <a:lnTo>
                  <a:pt x="202709" y="116570"/>
                </a:lnTo>
                <a:close/>
              </a:path>
              <a:path w="913765" h="224154">
                <a:moveTo>
                  <a:pt x="53499" y="8834"/>
                </a:moveTo>
                <a:lnTo>
                  <a:pt x="26504" y="8834"/>
                </a:lnTo>
                <a:lnTo>
                  <a:pt x="26504" y="99146"/>
                </a:lnTo>
                <a:lnTo>
                  <a:pt x="176205" y="99146"/>
                </a:lnTo>
                <a:lnTo>
                  <a:pt x="176205" y="77549"/>
                </a:lnTo>
                <a:lnTo>
                  <a:pt x="53499" y="77549"/>
                </a:lnTo>
                <a:lnTo>
                  <a:pt x="53499" y="54235"/>
                </a:lnTo>
                <a:lnTo>
                  <a:pt x="176205" y="54235"/>
                </a:lnTo>
                <a:lnTo>
                  <a:pt x="176205" y="33866"/>
                </a:lnTo>
                <a:lnTo>
                  <a:pt x="53499" y="33866"/>
                </a:lnTo>
                <a:lnTo>
                  <a:pt x="53499" y="8834"/>
                </a:lnTo>
                <a:close/>
              </a:path>
              <a:path w="913765" h="224154">
                <a:moveTo>
                  <a:pt x="176205" y="54235"/>
                </a:moveTo>
                <a:lnTo>
                  <a:pt x="149210" y="54235"/>
                </a:lnTo>
                <a:lnTo>
                  <a:pt x="149210" y="77549"/>
                </a:lnTo>
                <a:lnTo>
                  <a:pt x="176205" y="77549"/>
                </a:lnTo>
                <a:lnTo>
                  <a:pt x="176205" y="54235"/>
                </a:lnTo>
                <a:close/>
              </a:path>
              <a:path w="913765" h="224154">
                <a:moveTo>
                  <a:pt x="176205" y="8834"/>
                </a:moveTo>
                <a:lnTo>
                  <a:pt x="149210" y="8834"/>
                </a:lnTo>
                <a:lnTo>
                  <a:pt x="149210" y="33866"/>
                </a:lnTo>
                <a:lnTo>
                  <a:pt x="176205" y="33866"/>
                </a:lnTo>
                <a:lnTo>
                  <a:pt x="176205" y="8834"/>
                </a:lnTo>
                <a:close/>
              </a:path>
              <a:path w="913765" h="224154">
                <a:moveTo>
                  <a:pt x="403210" y="1717"/>
                </a:moveTo>
                <a:lnTo>
                  <a:pt x="375970" y="1717"/>
                </a:lnTo>
                <a:lnTo>
                  <a:pt x="375970" y="44910"/>
                </a:lnTo>
                <a:lnTo>
                  <a:pt x="331796" y="44910"/>
                </a:lnTo>
                <a:lnTo>
                  <a:pt x="331796" y="67242"/>
                </a:lnTo>
                <a:lnTo>
                  <a:pt x="375970" y="67242"/>
                </a:lnTo>
                <a:lnTo>
                  <a:pt x="375970" y="133503"/>
                </a:lnTo>
                <a:lnTo>
                  <a:pt x="403210" y="133503"/>
                </a:lnTo>
                <a:lnTo>
                  <a:pt x="403210" y="1717"/>
                </a:lnTo>
                <a:close/>
              </a:path>
              <a:path w="913765" h="224154">
                <a:moveTo>
                  <a:pt x="297929" y="13252"/>
                </a:moveTo>
                <a:lnTo>
                  <a:pt x="270443" y="13252"/>
                </a:lnTo>
                <a:lnTo>
                  <a:pt x="270443" y="35093"/>
                </a:lnTo>
                <a:lnTo>
                  <a:pt x="267080" y="58108"/>
                </a:lnTo>
                <a:lnTo>
                  <a:pt x="256976" y="78777"/>
                </a:lnTo>
                <a:lnTo>
                  <a:pt x="240108" y="95764"/>
                </a:lnTo>
                <a:lnTo>
                  <a:pt x="216452" y="107735"/>
                </a:lnTo>
                <a:lnTo>
                  <a:pt x="231177" y="129577"/>
                </a:lnTo>
                <a:lnTo>
                  <a:pt x="248906" y="121035"/>
                </a:lnTo>
                <a:lnTo>
                  <a:pt x="263771" y="109468"/>
                </a:lnTo>
                <a:lnTo>
                  <a:pt x="275713" y="95256"/>
                </a:lnTo>
                <a:lnTo>
                  <a:pt x="284677" y="78777"/>
                </a:lnTo>
                <a:lnTo>
                  <a:pt x="313275" y="78777"/>
                </a:lnTo>
                <a:lnTo>
                  <a:pt x="311150" y="76721"/>
                </a:lnTo>
                <a:lnTo>
                  <a:pt x="301261" y="57698"/>
                </a:lnTo>
                <a:lnTo>
                  <a:pt x="297929" y="36811"/>
                </a:lnTo>
                <a:lnTo>
                  <a:pt x="297929" y="13252"/>
                </a:lnTo>
                <a:close/>
              </a:path>
              <a:path w="913765" h="224154">
                <a:moveTo>
                  <a:pt x="313275" y="78777"/>
                </a:moveTo>
                <a:lnTo>
                  <a:pt x="284677" y="78777"/>
                </a:lnTo>
                <a:lnTo>
                  <a:pt x="293128" y="93879"/>
                </a:lnTo>
                <a:lnTo>
                  <a:pt x="304432" y="106922"/>
                </a:lnTo>
                <a:lnTo>
                  <a:pt x="318497" y="117550"/>
                </a:lnTo>
                <a:lnTo>
                  <a:pt x="335231" y="125405"/>
                </a:lnTo>
                <a:lnTo>
                  <a:pt x="349956" y="103563"/>
                </a:lnTo>
                <a:lnTo>
                  <a:pt x="327436" y="92477"/>
                </a:lnTo>
                <a:lnTo>
                  <a:pt x="313275" y="78777"/>
                </a:lnTo>
                <a:close/>
              </a:path>
              <a:path w="913765" h="224154">
                <a:moveTo>
                  <a:pt x="403210" y="144301"/>
                </a:moveTo>
                <a:lnTo>
                  <a:pt x="252037" y="144301"/>
                </a:lnTo>
                <a:lnTo>
                  <a:pt x="252037" y="165898"/>
                </a:lnTo>
                <a:lnTo>
                  <a:pt x="375970" y="165898"/>
                </a:lnTo>
                <a:lnTo>
                  <a:pt x="375970" y="223569"/>
                </a:lnTo>
                <a:lnTo>
                  <a:pt x="403210" y="223569"/>
                </a:lnTo>
                <a:lnTo>
                  <a:pt x="403210" y="144301"/>
                </a:lnTo>
                <a:close/>
              </a:path>
              <a:path w="913765" h="224154">
                <a:moveTo>
                  <a:pt x="669973" y="1717"/>
                </a:moveTo>
                <a:lnTo>
                  <a:pt x="642732" y="1717"/>
                </a:lnTo>
                <a:lnTo>
                  <a:pt x="642732" y="132276"/>
                </a:lnTo>
                <a:lnTo>
                  <a:pt x="669973" y="132276"/>
                </a:lnTo>
                <a:lnTo>
                  <a:pt x="669973" y="78531"/>
                </a:lnTo>
                <a:lnTo>
                  <a:pt x="699913" y="78531"/>
                </a:lnTo>
                <a:lnTo>
                  <a:pt x="699913" y="55708"/>
                </a:lnTo>
                <a:lnTo>
                  <a:pt x="669973" y="55708"/>
                </a:lnTo>
                <a:lnTo>
                  <a:pt x="669973" y="1717"/>
                </a:lnTo>
                <a:close/>
              </a:path>
              <a:path w="913765" h="224154">
                <a:moveTo>
                  <a:pt x="669973" y="141111"/>
                </a:moveTo>
                <a:lnTo>
                  <a:pt x="521744" y="141111"/>
                </a:lnTo>
                <a:lnTo>
                  <a:pt x="521744" y="159517"/>
                </a:lnTo>
                <a:lnTo>
                  <a:pt x="642732" y="159517"/>
                </a:lnTo>
                <a:lnTo>
                  <a:pt x="642732" y="172033"/>
                </a:lnTo>
                <a:lnTo>
                  <a:pt x="522235" y="172033"/>
                </a:lnTo>
                <a:lnTo>
                  <a:pt x="522235" y="221606"/>
                </a:lnTo>
                <a:lnTo>
                  <a:pt x="677826" y="221606"/>
                </a:lnTo>
                <a:lnTo>
                  <a:pt x="677826" y="203200"/>
                </a:lnTo>
                <a:lnTo>
                  <a:pt x="549476" y="203200"/>
                </a:lnTo>
                <a:lnTo>
                  <a:pt x="549476" y="188966"/>
                </a:lnTo>
                <a:lnTo>
                  <a:pt x="669973" y="188966"/>
                </a:lnTo>
                <a:lnTo>
                  <a:pt x="669973" y="141111"/>
                </a:lnTo>
                <a:close/>
              </a:path>
              <a:path w="913765" h="224154">
                <a:moveTo>
                  <a:pt x="561501" y="40738"/>
                </a:moveTo>
                <a:lnTo>
                  <a:pt x="539372" y="42667"/>
                </a:lnTo>
                <a:lnTo>
                  <a:pt x="522511" y="48254"/>
                </a:lnTo>
                <a:lnTo>
                  <a:pt x="511770" y="57200"/>
                </a:lnTo>
                <a:lnTo>
                  <a:pt x="508001" y="69206"/>
                </a:lnTo>
                <a:lnTo>
                  <a:pt x="510787" y="80322"/>
                </a:lnTo>
                <a:lnTo>
                  <a:pt x="518784" y="88930"/>
                </a:lnTo>
                <a:lnTo>
                  <a:pt x="531451" y="94916"/>
                </a:lnTo>
                <a:lnTo>
                  <a:pt x="548249" y="98164"/>
                </a:lnTo>
                <a:lnTo>
                  <a:pt x="548249" y="109208"/>
                </a:lnTo>
                <a:lnTo>
                  <a:pt x="533363" y="109633"/>
                </a:lnTo>
                <a:lnTo>
                  <a:pt x="518983" y="109852"/>
                </a:lnTo>
                <a:lnTo>
                  <a:pt x="492295" y="109944"/>
                </a:lnTo>
                <a:lnTo>
                  <a:pt x="495240" y="129086"/>
                </a:lnTo>
                <a:lnTo>
                  <a:pt x="526526" y="128921"/>
                </a:lnTo>
                <a:lnTo>
                  <a:pt x="561102" y="127951"/>
                </a:lnTo>
                <a:lnTo>
                  <a:pt x="597289" y="125462"/>
                </a:lnTo>
                <a:lnTo>
                  <a:pt x="633406" y="120742"/>
                </a:lnTo>
                <a:lnTo>
                  <a:pt x="631797" y="108226"/>
                </a:lnTo>
                <a:lnTo>
                  <a:pt x="575489" y="108226"/>
                </a:lnTo>
                <a:lnTo>
                  <a:pt x="575489" y="98164"/>
                </a:lnTo>
                <a:lnTo>
                  <a:pt x="592016" y="94778"/>
                </a:lnTo>
                <a:lnTo>
                  <a:pt x="604448" y="88746"/>
                </a:lnTo>
                <a:lnTo>
                  <a:pt x="611096" y="81476"/>
                </a:lnTo>
                <a:lnTo>
                  <a:pt x="561501" y="81476"/>
                </a:lnTo>
                <a:lnTo>
                  <a:pt x="549963" y="80663"/>
                </a:lnTo>
                <a:lnTo>
                  <a:pt x="541346" y="78286"/>
                </a:lnTo>
                <a:lnTo>
                  <a:pt x="535997" y="74436"/>
                </a:lnTo>
                <a:lnTo>
                  <a:pt x="534260" y="69206"/>
                </a:lnTo>
                <a:lnTo>
                  <a:pt x="535997" y="64370"/>
                </a:lnTo>
                <a:lnTo>
                  <a:pt x="541346" y="60892"/>
                </a:lnTo>
                <a:lnTo>
                  <a:pt x="549963" y="58749"/>
                </a:lnTo>
                <a:lnTo>
                  <a:pt x="561501" y="57917"/>
                </a:lnTo>
                <a:lnTo>
                  <a:pt x="611456" y="57917"/>
                </a:lnTo>
                <a:lnTo>
                  <a:pt x="611231" y="57200"/>
                </a:lnTo>
                <a:lnTo>
                  <a:pt x="600490" y="48254"/>
                </a:lnTo>
                <a:lnTo>
                  <a:pt x="583630" y="42667"/>
                </a:lnTo>
                <a:lnTo>
                  <a:pt x="561501" y="40738"/>
                </a:lnTo>
                <a:close/>
              </a:path>
              <a:path w="913765" h="224154">
                <a:moveTo>
                  <a:pt x="631198" y="103563"/>
                </a:moveTo>
                <a:lnTo>
                  <a:pt x="617644" y="105172"/>
                </a:lnTo>
                <a:lnTo>
                  <a:pt x="603757" y="106493"/>
                </a:lnTo>
                <a:lnTo>
                  <a:pt x="589664" y="107515"/>
                </a:lnTo>
                <a:lnTo>
                  <a:pt x="575489" y="108226"/>
                </a:lnTo>
                <a:lnTo>
                  <a:pt x="631797" y="108226"/>
                </a:lnTo>
                <a:lnTo>
                  <a:pt x="631198" y="103563"/>
                </a:lnTo>
                <a:close/>
              </a:path>
              <a:path w="913765" h="224154">
                <a:moveTo>
                  <a:pt x="611456" y="57917"/>
                </a:moveTo>
                <a:lnTo>
                  <a:pt x="561501" y="57917"/>
                </a:lnTo>
                <a:lnTo>
                  <a:pt x="573043" y="58749"/>
                </a:lnTo>
                <a:lnTo>
                  <a:pt x="581686" y="60892"/>
                </a:lnTo>
                <a:lnTo>
                  <a:pt x="587108" y="64370"/>
                </a:lnTo>
                <a:lnTo>
                  <a:pt x="588987" y="69206"/>
                </a:lnTo>
                <a:lnTo>
                  <a:pt x="587108" y="74436"/>
                </a:lnTo>
                <a:lnTo>
                  <a:pt x="581686" y="78286"/>
                </a:lnTo>
                <a:lnTo>
                  <a:pt x="573043" y="80663"/>
                </a:lnTo>
                <a:lnTo>
                  <a:pt x="561501" y="81476"/>
                </a:lnTo>
                <a:lnTo>
                  <a:pt x="611096" y="81476"/>
                </a:lnTo>
                <a:lnTo>
                  <a:pt x="612278" y="80184"/>
                </a:lnTo>
                <a:lnTo>
                  <a:pt x="615000" y="69206"/>
                </a:lnTo>
                <a:lnTo>
                  <a:pt x="611456" y="57917"/>
                </a:lnTo>
                <a:close/>
              </a:path>
              <a:path w="913765" h="224154">
                <a:moveTo>
                  <a:pt x="625308" y="16687"/>
                </a:moveTo>
                <a:lnTo>
                  <a:pt x="497939" y="16687"/>
                </a:lnTo>
                <a:lnTo>
                  <a:pt x="497939" y="35339"/>
                </a:lnTo>
                <a:lnTo>
                  <a:pt x="625308" y="35339"/>
                </a:lnTo>
                <a:lnTo>
                  <a:pt x="625308" y="16687"/>
                </a:lnTo>
                <a:close/>
              </a:path>
              <a:path w="913765" h="224154">
                <a:moveTo>
                  <a:pt x="575489" y="0"/>
                </a:moveTo>
                <a:lnTo>
                  <a:pt x="548249" y="0"/>
                </a:lnTo>
                <a:lnTo>
                  <a:pt x="548249" y="16687"/>
                </a:lnTo>
                <a:lnTo>
                  <a:pt x="575489" y="16687"/>
                </a:lnTo>
                <a:lnTo>
                  <a:pt x="575489" y="0"/>
                </a:lnTo>
                <a:close/>
              </a:path>
              <a:path w="913765" h="224154">
                <a:moveTo>
                  <a:pt x="913666" y="108471"/>
                </a:moveTo>
                <a:lnTo>
                  <a:pt x="711447" y="108471"/>
                </a:lnTo>
                <a:lnTo>
                  <a:pt x="711447" y="130313"/>
                </a:lnTo>
                <a:lnTo>
                  <a:pt x="913666" y="130313"/>
                </a:lnTo>
                <a:lnTo>
                  <a:pt x="913666" y="108471"/>
                </a:lnTo>
                <a:close/>
              </a:path>
              <a:path w="913765" h="224154">
                <a:moveTo>
                  <a:pt x="812311" y="5399"/>
                </a:moveTo>
                <a:lnTo>
                  <a:pt x="779207" y="8267"/>
                </a:lnTo>
                <a:lnTo>
                  <a:pt x="753995" y="16565"/>
                </a:lnTo>
                <a:lnTo>
                  <a:pt x="737940" y="29832"/>
                </a:lnTo>
                <a:lnTo>
                  <a:pt x="732307" y="47609"/>
                </a:lnTo>
                <a:lnTo>
                  <a:pt x="734063" y="57834"/>
                </a:lnTo>
                <a:lnTo>
                  <a:pt x="739179" y="66736"/>
                </a:lnTo>
                <a:lnTo>
                  <a:pt x="747423" y="74235"/>
                </a:lnTo>
                <a:lnTo>
                  <a:pt x="758566" y="80249"/>
                </a:lnTo>
                <a:lnTo>
                  <a:pt x="758566" y="108471"/>
                </a:lnTo>
                <a:lnTo>
                  <a:pt x="786052" y="108471"/>
                </a:lnTo>
                <a:lnTo>
                  <a:pt x="786052" y="87366"/>
                </a:lnTo>
                <a:lnTo>
                  <a:pt x="865811" y="87366"/>
                </a:lnTo>
                <a:lnTo>
                  <a:pt x="865811" y="80249"/>
                </a:lnTo>
                <a:lnTo>
                  <a:pt x="877027" y="74304"/>
                </a:lnTo>
                <a:lnTo>
                  <a:pt x="883772" y="68224"/>
                </a:lnTo>
                <a:lnTo>
                  <a:pt x="812311" y="68224"/>
                </a:lnTo>
                <a:lnTo>
                  <a:pt x="790351" y="66901"/>
                </a:lnTo>
                <a:lnTo>
                  <a:pt x="774119" y="62978"/>
                </a:lnTo>
                <a:lnTo>
                  <a:pt x="764099" y="56525"/>
                </a:lnTo>
                <a:lnTo>
                  <a:pt x="760775" y="47609"/>
                </a:lnTo>
                <a:lnTo>
                  <a:pt x="764099" y="38514"/>
                </a:lnTo>
                <a:lnTo>
                  <a:pt x="774119" y="31903"/>
                </a:lnTo>
                <a:lnTo>
                  <a:pt x="790351" y="27869"/>
                </a:lnTo>
                <a:lnTo>
                  <a:pt x="812311" y="26504"/>
                </a:lnTo>
                <a:lnTo>
                  <a:pt x="882554" y="26504"/>
                </a:lnTo>
                <a:lnTo>
                  <a:pt x="870535" y="16565"/>
                </a:lnTo>
                <a:lnTo>
                  <a:pt x="845380" y="8267"/>
                </a:lnTo>
                <a:lnTo>
                  <a:pt x="812311" y="5399"/>
                </a:lnTo>
                <a:close/>
              </a:path>
              <a:path w="913765" h="224154">
                <a:moveTo>
                  <a:pt x="865811" y="87366"/>
                </a:moveTo>
                <a:lnTo>
                  <a:pt x="838570" y="87366"/>
                </a:lnTo>
                <a:lnTo>
                  <a:pt x="838570" y="108471"/>
                </a:lnTo>
                <a:lnTo>
                  <a:pt x="865811" y="108471"/>
                </a:lnTo>
                <a:lnTo>
                  <a:pt x="865811" y="87366"/>
                </a:lnTo>
                <a:close/>
              </a:path>
              <a:path w="913765" h="224154">
                <a:moveTo>
                  <a:pt x="838570" y="87366"/>
                </a:moveTo>
                <a:lnTo>
                  <a:pt x="786052" y="87366"/>
                </a:lnTo>
                <a:lnTo>
                  <a:pt x="792191" y="88100"/>
                </a:lnTo>
                <a:lnTo>
                  <a:pt x="798629" y="88639"/>
                </a:lnTo>
                <a:lnTo>
                  <a:pt x="805344" y="88971"/>
                </a:lnTo>
                <a:lnTo>
                  <a:pt x="812311" y="89084"/>
                </a:lnTo>
                <a:lnTo>
                  <a:pt x="819279" y="88971"/>
                </a:lnTo>
                <a:lnTo>
                  <a:pt x="825993" y="88639"/>
                </a:lnTo>
                <a:lnTo>
                  <a:pt x="832431" y="88100"/>
                </a:lnTo>
                <a:lnTo>
                  <a:pt x="838570" y="87366"/>
                </a:lnTo>
                <a:close/>
              </a:path>
              <a:path w="913765" h="224154">
                <a:moveTo>
                  <a:pt x="882554" y="26504"/>
                </a:moveTo>
                <a:lnTo>
                  <a:pt x="812311" y="26504"/>
                </a:lnTo>
                <a:lnTo>
                  <a:pt x="834172" y="27869"/>
                </a:lnTo>
                <a:lnTo>
                  <a:pt x="850442" y="31903"/>
                </a:lnTo>
                <a:lnTo>
                  <a:pt x="860592" y="38514"/>
                </a:lnTo>
                <a:lnTo>
                  <a:pt x="864093" y="47609"/>
                </a:lnTo>
                <a:lnTo>
                  <a:pt x="860592" y="56525"/>
                </a:lnTo>
                <a:lnTo>
                  <a:pt x="850442" y="62978"/>
                </a:lnTo>
                <a:lnTo>
                  <a:pt x="834172" y="66901"/>
                </a:lnTo>
                <a:lnTo>
                  <a:pt x="812311" y="68224"/>
                </a:lnTo>
                <a:lnTo>
                  <a:pt x="883772" y="68224"/>
                </a:lnTo>
                <a:lnTo>
                  <a:pt x="885321" y="66828"/>
                </a:lnTo>
                <a:lnTo>
                  <a:pt x="890486" y="57903"/>
                </a:lnTo>
                <a:lnTo>
                  <a:pt x="892315" y="47609"/>
                </a:lnTo>
                <a:lnTo>
                  <a:pt x="886579" y="29832"/>
                </a:lnTo>
                <a:lnTo>
                  <a:pt x="882554" y="26504"/>
                </a:lnTo>
                <a:close/>
              </a:path>
              <a:path w="913765" h="224154">
                <a:moveTo>
                  <a:pt x="812311" y="143811"/>
                </a:moveTo>
                <a:lnTo>
                  <a:pt x="779836" y="146292"/>
                </a:lnTo>
                <a:lnTo>
                  <a:pt x="755529" y="153903"/>
                </a:lnTo>
                <a:lnTo>
                  <a:pt x="740287" y="166346"/>
                </a:lnTo>
                <a:lnTo>
                  <a:pt x="735007" y="183322"/>
                </a:lnTo>
                <a:lnTo>
                  <a:pt x="740287" y="200405"/>
                </a:lnTo>
                <a:lnTo>
                  <a:pt x="755529" y="212863"/>
                </a:lnTo>
                <a:lnTo>
                  <a:pt x="779836" y="220490"/>
                </a:lnTo>
                <a:lnTo>
                  <a:pt x="812311" y="223078"/>
                </a:lnTo>
                <a:lnTo>
                  <a:pt x="844468" y="220490"/>
                </a:lnTo>
                <a:lnTo>
                  <a:pt x="868572" y="212863"/>
                </a:lnTo>
                <a:lnTo>
                  <a:pt x="881240" y="202464"/>
                </a:lnTo>
                <a:lnTo>
                  <a:pt x="812311" y="202464"/>
                </a:lnTo>
                <a:lnTo>
                  <a:pt x="790864" y="201233"/>
                </a:lnTo>
                <a:lnTo>
                  <a:pt x="775285" y="197586"/>
                </a:lnTo>
                <a:lnTo>
                  <a:pt x="765825" y="191593"/>
                </a:lnTo>
                <a:lnTo>
                  <a:pt x="762738" y="183322"/>
                </a:lnTo>
                <a:lnTo>
                  <a:pt x="765825" y="175089"/>
                </a:lnTo>
                <a:lnTo>
                  <a:pt x="775285" y="169180"/>
                </a:lnTo>
                <a:lnTo>
                  <a:pt x="790864" y="165618"/>
                </a:lnTo>
                <a:lnTo>
                  <a:pt x="812311" y="164425"/>
                </a:lnTo>
                <a:lnTo>
                  <a:pt x="881406" y="164425"/>
                </a:lnTo>
                <a:lnTo>
                  <a:pt x="868572" y="153903"/>
                </a:lnTo>
                <a:lnTo>
                  <a:pt x="844468" y="146292"/>
                </a:lnTo>
                <a:lnTo>
                  <a:pt x="812311" y="143811"/>
                </a:lnTo>
                <a:close/>
              </a:path>
              <a:path w="913765" h="224154">
                <a:moveTo>
                  <a:pt x="881406" y="164425"/>
                </a:moveTo>
                <a:lnTo>
                  <a:pt x="812311" y="164425"/>
                </a:lnTo>
                <a:lnTo>
                  <a:pt x="833378" y="165618"/>
                </a:lnTo>
                <a:lnTo>
                  <a:pt x="848877" y="169180"/>
                </a:lnTo>
                <a:lnTo>
                  <a:pt x="858487" y="175089"/>
                </a:lnTo>
                <a:lnTo>
                  <a:pt x="861884" y="183322"/>
                </a:lnTo>
                <a:lnTo>
                  <a:pt x="858487" y="191593"/>
                </a:lnTo>
                <a:lnTo>
                  <a:pt x="848877" y="197586"/>
                </a:lnTo>
                <a:lnTo>
                  <a:pt x="833378" y="201233"/>
                </a:lnTo>
                <a:lnTo>
                  <a:pt x="812311" y="202464"/>
                </a:lnTo>
                <a:lnTo>
                  <a:pt x="881240" y="202464"/>
                </a:lnTo>
                <a:lnTo>
                  <a:pt x="883749" y="200405"/>
                </a:lnTo>
                <a:lnTo>
                  <a:pt x="889125" y="183322"/>
                </a:lnTo>
                <a:lnTo>
                  <a:pt x="883749" y="166346"/>
                </a:lnTo>
                <a:lnTo>
                  <a:pt x="881406" y="164425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7095" y="10741655"/>
            <a:ext cx="195511" cy="14806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0104404" y="4795665"/>
            <a:ext cx="8502650" cy="2586355"/>
            <a:chOff x="10104404" y="4795665"/>
            <a:chExt cx="8502650" cy="25863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404" y="4795665"/>
              <a:ext cx="8502358" cy="258630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261467" y="4952728"/>
              <a:ext cx="8188325" cy="2272665"/>
            </a:xfrm>
            <a:custGeom>
              <a:avLst/>
              <a:gdLst/>
              <a:ahLst/>
              <a:cxnLst/>
              <a:rect l="l" t="t" r="r" b="b"/>
              <a:pathLst>
                <a:path w="8188325" h="2272665">
                  <a:moveTo>
                    <a:pt x="7978814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062764"/>
                  </a:lnTo>
                  <a:lnTo>
                    <a:pt x="5530" y="2110781"/>
                  </a:lnTo>
                  <a:lnTo>
                    <a:pt x="21285" y="2154861"/>
                  </a:lnTo>
                  <a:lnTo>
                    <a:pt x="46006" y="2193744"/>
                  </a:lnTo>
                  <a:lnTo>
                    <a:pt x="78437" y="2226175"/>
                  </a:lnTo>
                  <a:lnTo>
                    <a:pt x="117321" y="2250896"/>
                  </a:lnTo>
                  <a:lnTo>
                    <a:pt x="161400" y="2266651"/>
                  </a:lnTo>
                  <a:lnTo>
                    <a:pt x="209417" y="2272182"/>
                  </a:lnTo>
                  <a:lnTo>
                    <a:pt x="7978814" y="2272182"/>
                  </a:lnTo>
                  <a:lnTo>
                    <a:pt x="8026832" y="2266651"/>
                  </a:lnTo>
                  <a:lnTo>
                    <a:pt x="8070911" y="2250896"/>
                  </a:lnTo>
                  <a:lnTo>
                    <a:pt x="8109794" y="2226175"/>
                  </a:lnTo>
                  <a:lnTo>
                    <a:pt x="8142225" y="2193744"/>
                  </a:lnTo>
                  <a:lnTo>
                    <a:pt x="8166946" y="2154861"/>
                  </a:lnTo>
                  <a:lnTo>
                    <a:pt x="8182701" y="2110781"/>
                  </a:lnTo>
                  <a:lnTo>
                    <a:pt x="8188232" y="2062764"/>
                  </a:lnTo>
                  <a:lnTo>
                    <a:pt x="8188232" y="209417"/>
                  </a:lnTo>
                  <a:lnTo>
                    <a:pt x="8182701" y="161400"/>
                  </a:lnTo>
                  <a:lnTo>
                    <a:pt x="8166946" y="117321"/>
                  </a:lnTo>
                  <a:lnTo>
                    <a:pt x="8142225" y="78437"/>
                  </a:lnTo>
                  <a:lnTo>
                    <a:pt x="8109794" y="46006"/>
                  </a:lnTo>
                  <a:lnTo>
                    <a:pt x="8070911" y="21285"/>
                  </a:lnTo>
                  <a:lnTo>
                    <a:pt x="8026832" y="5530"/>
                  </a:lnTo>
                  <a:lnTo>
                    <a:pt x="7978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361215" y="4858490"/>
            <a:ext cx="8638540" cy="2586355"/>
            <a:chOff x="1361215" y="4858490"/>
            <a:chExt cx="8638540" cy="258635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215" y="4858490"/>
              <a:ext cx="8638480" cy="258630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518278" y="5015553"/>
              <a:ext cx="8324850" cy="2272665"/>
            </a:xfrm>
            <a:custGeom>
              <a:avLst/>
              <a:gdLst/>
              <a:ahLst/>
              <a:cxnLst/>
              <a:rect l="l" t="t" r="r" b="b"/>
              <a:pathLst>
                <a:path w="8324850" h="2272665">
                  <a:moveTo>
                    <a:pt x="8114936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062764"/>
                  </a:lnTo>
                  <a:lnTo>
                    <a:pt x="5530" y="2110781"/>
                  </a:lnTo>
                  <a:lnTo>
                    <a:pt x="21285" y="2154861"/>
                  </a:lnTo>
                  <a:lnTo>
                    <a:pt x="46006" y="2193744"/>
                  </a:lnTo>
                  <a:lnTo>
                    <a:pt x="78437" y="2226175"/>
                  </a:lnTo>
                  <a:lnTo>
                    <a:pt x="117320" y="2250896"/>
                  </a:lnTo>
                  <a:lnTo>
                    <a:pt x="161399" y="2266651"/>
                  </a:lnTo>
                  <a:lnTo>
                    <a:pt x="209417" y="2272182"/>
                  </a:lnTo>
                  <a:lnTo>
                    <a:pt x="8114936" y="2272182"/>
                  </a:lnTo>
                  <a:lnTo>
                    <a:pt x="8162953" y="2266651"/>
                  </a:lnTo>
                  <a:lnTo>
                    <a:pt x="8207032" y="2250896"/>
                  </a:lnTo>
                  <a:lnTo>
                    <a:pt x="8245916" y="2226175"/>
                  </a:lnTo>
                  <a:lnTo>
                    <a:pt x="8278347" y="2193744"/>
                  </a:lnTo>
                  <a:lnTo>
                    <a:pt x="8303068" y="2154861"/>
                  </a:lnTo>
                  <a:lnTo>
                    <a:pt x="8318823" y="2110781"/>
                  </a:lnTo>
                  <a:lnTo>
                    <a:pt x="8324353" y="2062764"/>
                  </a:lnTo>
                  <a:lnTo>
                    <a:pt x="8324353" y="209417"/>
                  </a:lnTo>
                  <a:lnTo>
                    <a:pt x="8318823" y="161400"/>
                  </a:lnTo>
                  <a:lnTo>
                    <a:pt x="8303068" y="117321"/>
                  </a:lnTo>
                  <a:lnTo>
                    <a:pt x="8278347" y="78437"/>
                  </a:lnTo>
                  <a:lnTo>
                    <a:pt x="8245916" y="46006"/>
                  </a:lnTo>
                  <a:lnTo>
                    <a:pt x="8207032" y="21285"/>
                  </a:lnTo>
                  <a:lnTo>
                    <a:pt x="8162953" y="5530"/>
                  </a:lnTo>
                  <a:lnTo>
                    <a:pt x="8114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250" y="5426431"/>
              <a:ext cx="335068" cy="33506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043755" y="5469401"/>
              <a:ext cx="4630420" cy="298450"/>
            </a:xfrm>
            <a:custGeom>
              <a:avLst/>
              <a:gdLst/>
              <a:ahLst/>
              <a:cxnLst/>
              <a:rect l="l" t="t" r="r" b="b"/>
              <a:pathLst>
                <a:path w="4630420" h="298450">
                  <a:moveTo>
                    <a:pt x="219561" y="1963"/>
                  </a:moveTo>
                  <a:lnTo>
                    <a:pt x="183240" y="1963"/>
                  </a:lnTo>
                  <a:lnTo>
                    <a:pt x="183240" y="298093"/>
                  </a:lnTo>
                  <a:lnTo>
                    <a:pt x="219561" y="298093"/>
                  </a:lnTo>
                  <a:lnTo>
                    <a:pt x="219561" y="143974"/>
                  </a:lnTo>
                  <a:lnTo>
                    <a:pt x="265044" y="143974"/>
                  </a:lnTo>
                  <a:lnTo>
                    <a:pt x="265044" y="114198"/>
                  </a:lnTo>
                  <a:lnTo>
                    <a:pt x="219561" y="114198"/>
                  </a:lnTo>
                  <a:lnTo>
                    <a:pt x="219561" y="1963"/>
                  </a:lnTo>
                  <a:close/>
                </a:path>
                <a:path w="4630420" h="298450">
                  <a:moveTo>
                    <a:pt x="138412" y="30103"/>
                  </a:moveTo>
                  <a:lnTo>
                    <a:pt x="0" y="30103"/>
                  </a:lnTo>
                  <a:lnTo>
                    <a:pt x="0" y="225778"/>
                  </a:lnTo>
                  <a:lnTo>
                    <a:pt x="24541" y="225778"/>
                  </a:lnTo>
                  <a:lnTo>
                    <a:pt x="62329" y="225451"/>
                  </a:lnTo>
                  <a:lnTo>
                    <a:pt x="96896" y="224142"/>
                  </a:lnTo>
                  <a:lnTo>
                    <a:pt x="130052" y="221361"/>
                  </a:lnTo>
                  <a:lnTo>
                    <a:pt x="163607" y="216616"/>
                  </a:lnTo>
                  <a:lnTo>
                    <a:pt x="160666" y="195347"/>
                  </a:lnTo>
                  <a:lnTo>
                    <a:pt x="36320" y="195347"/>
                  </a:lnTo>
                  <a:lnTo>
                    <a:pt x="36320" y="59553"/>
                  </a:lnTo>
                  <a:lnTo>
                    <a:pt x="138412" y="59553"/>
                  </a:lnTo>
                  <a:lnTo>
                    <a:pt x="138412" y="30103"/>
                  </a:lnTo>
                  <a:close/>
                </a:path>
                <a:path w="4630420" h="298450">
                  <a:moveTo>
                    <a:pt x="159353" y="185858"/>
                  </a:moveTo>
                  <a:lnTo>
                    <a:pt x="129408" y="190377"/>
                  </a:lnTo>
                  <a:lnTo>
                    <a:pt x="99800" y="193302"/>
                  </a:lnTo>
                  <a:lnTo>
                    <a:pt x="69211" y="194877"/>
                  </a:lnTo>
                  <a:lnTo>
                    <a:pt x="36320" y="195347"/>
                  </a:lnTo>
                  <a:lnTo>
                    <a:pt x="160666" y="195347"/>
                  </a:lnTo>
                  <a:lnTo>
                    <a:pt x="159353" y="185858"/>
                  </a:lnTo>
                  <a:close/>
                </a:path>
                <a:path w="4630420" h="298450">
                  <a:moveTo>
                    <a:pt x="510782" y="1963"/>
                  </a:moveTo>
                  <a:lnTo>
                    <a:pt x="474461" y="1963"/>
                  </a:lnTo>
                  <a:lnTo>
                    <a:pt x="474461" y="175714"/>
                  </a:lnTo>
                  <a:lnTo>
                    <a:pt x="510782" y="175714"/>
                  </a:lnTo>
                  <a:lnTo>
                    <a:pt x="510782" y="135139"/>
                  </a:lnTo>
                  <a:lnTo>
                    <a:pt x="551030" y="135139"/>
                  </a:lnTo>
                  <a:lnTo>
                    <a:pt x="551030" y="105036"/>
                  </a:lnTo>
                  <a:lnTo>
                    <a:pt x="510782" y="105036"/>
                  </a:lnTo>
                  <a:lnTo>
                    <a:pt x="510782" y="71332"/>
                  </a:lnTo>
                  <a:lnTo>
                    <a:pt x="551030" y="71332"/>
                  </a:lnTo>
                  <a:lnTo>
                    <a:pt x="551030" y="41556"/>
                  </a:lnTo>
                  <a:lnTo>
                    <a:pt x="510782" y="41556"/>
                  </a:lnTo>
                  <a:lnTo>
                    <a:pt x="510782" y="1963"/>
                  </a:lnTo>
                  <a:close/>
                </a:path>
                <a:path w="4630420" h="298450">
                  <a:moveTo>
                    <a:pt x="360591" y="18978"/>
                  </a:moveTo>
                  <a:lnTo>
                    <a:pt x="328743" y="23994"/>
                  </a:lnTo>
                  <a:lnTo>
                    <a:pt x="303369" y="38488"/>
                  </a:lnTo>
                  <a:lnTo>
                    <a:pt x="286645" y="60897"/>
                  </a:lnTo>
                  <a:lnTo>
                    <a:pt x="280750" y="89656"/>
                  </a:lnTo>
                  <a:lnTo>
                    <a:pt x="286645" y="118237"/>
                  </a:lnTo>
                  <a:lnTo>
                    <a:pt x="303369" y="140620"/>
                  </a:lnTo>
                  <a:lnTo>
                    <a:pt x="328743" y="155273"/>
                  </a:lnTo>
                  <a:lnTo>
                    <a:pt x="360591" y="160662"/>
                  </a:lnTo>
                  <a:lnTo>
                    <a:pt x="392208" y="155273"/>
                  </a:lnTo>
                  <a:lnTo>
                    <a:pt x="417444" y="140620"/>
                  </a:lnTo>
                  <a:lnTo>
                    <a:pt x="425473" y="129904"/>
                  </a:lnTo>
                  <a:lnTo>
                    <a:pt x="360591" y="129904"/>
                  </a:lnTo>
                  <a:lnTo>
                    <a:pt x="342875" y="126928"/>
                  </a:lnTo>
                  <a:lnTo>
                    <a:pt x="328810" y="118860"/>
                  </a:lnTo>
                  <a:lnTo>
                    <a:pt x="319592" y="106252"/>
                  </a:lnTo>
                  <a:lnTo>
                    <a:pt x="316417" y="89656"/>
                  </a:lnTo>
                  <a:lnTo>
                    <a:pt x="319592" y="73153"/>
                  </a:lnTo>
                  <a:lnTo>
                    <a:pt x="328810" y="60453"/>
                  </a:lnTo>
                  <a:lnTo>
                    <a:pt x="342875" y="52293"/>
                  </a:lnTo>
                  <a:lnTo>
                    <a:pt x="360591" y="49409"/>
                  </a:lnTo>
                  <a:lnTo>
                    <a:pt x="425617" y="49409"/>
                  </a:lnTo>
                  <a:lnTo>
                    <a:pt x="417444" y="38488"/>
                  </a:lnTo>
                  <a:lnTo>
                    <a:pt x="392208" y="23994"/>
                  </a:lnTo>
                  <a:lnTo>
                    <a:pt x="360591" y="18978"/>
                  </a:lnTo>
                  <a:close/>
                </a:path>
                <a:path w="4630420" h="298450">
                  <a:moveTo>
                    <a:pt x="425617" y="49409"/>
                  </a:moveTo>
                  <a:lnTo>
                    <a:pt x="360591" y="49409"/>
                  </a:lnTo>
                  <a:lnTo>
                    <a:pt x="378122" y="52293"/>
                  </a:lnTo>
                  <a:lnTo>
                    <a:pt x="392126" y="60453"/>
                  </a:lnTo>
                  <a:lnTo>
                    <a:pt x="401406" y="73153"/>
                  </a:lnTo>
                  <a:lnTo>
                    <a:pt x="404765" y="89656"/>
                  </a:lnTo>
                  <a:lnTo>
                    <a:pt x="401406" y="106252"/>
                  </a:lnTo>
                  <a:lnTo>
                    <a:pt x="392126" y="118860"/>
                  </a:lnTo>
                  <a:lnTo>
                    <a:pt x="378122" y="126928"/>
                  </a:lnTo>
                  <a:lnTo>
                    <a:pt x="360591" y="129904"/>
                  </a:lnTo>
                  <a:lnTo>
                    <a:pt x="425473" y="129904"/>
                  </a:lnTo>
                  <a:lnTo>
                    <a:pt x="434214" y="118237"/>
                  </a:lnTo>
                  <a:lnTo>
                    <a:pt x="440431" y="89656"/>
                  </a:lnTo>
                  <a:lnTo>
                    <a:pt x="434214" y="60897"/>
                  </a:lnTo>
                  <a:lnTo>
                    <a:pt x="425617" y="49409"/>
                  </a:lnTo>
                  <a:close/>
                </a:path>
                <a:path w="4630420" h="298450">
                  <a:moveTo>
                    <a:pt x="414581" y="182586"/>
                  </a:moveTo>
                  <a:lnTo>
                    <a:pt x="373122" y="186522"/>
                  </a:lnTo>
                  <a:lnTo>
                    <a:pt x="341571" y="197883"/>
                  </a:lnTo>
                  <a:lnTo>
                    <a:pt x="321494" y="215992"/>
                  </a:lnTo>
                  <a:lnTo>
                    <a:pt x="314453" y="240175"/>
                  </a:lnTo>
                  <a:lnTo>
                    <a:pt x="321494" y="264308"/>
                  </a:lnTo>
                  <a:lnTo>
                    <a:pt x="341571" y="282304"/>
                  </a:lnTo>
                  <a:lnTo>
                    <a:pt x="373122" y="293552"/>
                  </a:lnTo>
                  <a:lnTo>
                    <a:pt x="414581" y="297438"/>
                  </a:lnTo>
                  <a:lnTo>
                    <a:pt x="455565" y="293552"/>
                  </a:lnTo>
                  <a:lnTo>
                    <a:pt x="486732" y="282304"/>
                  </a:lnTo>
                  <a:lnTo>
                    <a:pt x="502183" y="268316"/>
                  </a:lnTo>
                  <a:lnTo>
                    <a:pt x="414581" y="268316"/>
                  </a:lnTo>
                  <a:lnTo>
                    <a:pt x="387494" y="266542"/>
                  </a:lnTo>
                  <a:lnTo>
                    <a:pt x="367462" y="261240"/>
                  </a:lnTo>
                  <a:lnTo>
                    <a:pt x="355038" y="252441"/>
                  </a:lnTo>
                  <a:lnTo>
                    <a:pt x="350774" y="240175"/>
                  </a:lnTo>
                  <a:lnTo>
                    <a:pt x="355038" y="227859"/>
                  </a:lnTo>
                  <a:lnTo>
                    <a:pt x="367462" y="218947"/>
                  </a:lnTo>
                  <a:lnTo>
                    <a:pt x="387494" y="213533"/>
                  </a:lnTo>
                  <a:lnTo>
                    <a:pt x="414581" y="211708"/>
                  </a:lnTo>
                  <a:lnTo>
                    <a:pt x="501907" y="211708"/>
                  </a:lnTo>
                  <a:lnTo>
                    <a:pt x="486732" y="197883"/>
                  </a:lnTo>
                  <a:lnTo>
                    <a:pt x="455565" y="186522"/>
                  </a:lnTo>
                  <a:lnTo>
                    <a:pt x="414581" y="182586"/>
                  </a:lnTo>
                  <a:close/>
                </a:path>
                <a:path w="4630420" h="298450">
                  <a:moveTo>
                    <a:pt x="501907" y="211708"/>
                  </a:moveTo>
                  <a:lnTo>
                    <a:pt x="414581" y="211708"/>
                  </a:lnTo>
                  <a:lnTo>
                    <a:pt x="441566" y="213533"/>
                  </a:lnTo>
                  <a:lnTo>
                    <a:pt x="461373" y="218947"/>
                  </a:lnTo>
                  <a:lnTo>
                    <a:pt x="473572" y="227859"/>
                  </a:lnTo>
                  <a:lnTo>
                    <a:pt x="477734" y="240175"/>
                  </a:lnTo>
                  <a:lnTo>
                    <a:pt x="473572" y="252441"/>
                  </a:lnTo>
                  <a:lnTo>
                    <a:pt x="461373" y="261240"/>
                  </a:lnTo>
                  <a:lnTo>
                    <a:pt x="441566" y="266542"/>
                  </a:lnTo>
                  <a:lnTo>
                    <a:pt x="414581" y="268316"/>
                  </a:lnTo>
                  <a:lnTo>
                    <a:pt x="502183" y="268316"/>
                  </a:lnTo>
                  <a:lnTo>
                    <a:pt x="506610" y="264308"/>
                  </a:lnTo>
                  <a:lnTo>
                    <a:pt x="513727" y="240175"/>
                  </a:lnTo>
                  <a:lnTo>
                    <a:pt x="506610" y="215992"/>
                  </a:lnTo>
                  <a:lnTo>
                    <a:pt x="501907" y="211708"/>
                  </a:lnTo>
                  <a:close/>
                </a:path>
                <a:path w="4630420" h="298450">
                  <a:moveTo>
                    <a:pt x="647231" y="205818"/>
                  </a:moveTo>
                  <a:lnTo>
                    <a:pt x="610910" y="205818"/>
                  </a:lnTo>
                  <a:lnTo>
                    <a:pt x="610910" y="291875"/>
                  </a:lnTo>
                  <a:lnTo>
                    <a:pt x="812148" y="291875"/>
                  </a:lnTo>
                  <a:lnTo>
                    <a:pt x="812148" y="262426"/>
                  </a:lnTo>
                  <a:lnTo>
                    <a:pt x="647231" y="262426"/>
                  </a:lnTo>
                  <a:lnTo>
                    <a:pt x="647231" y="205818"/>
                  </a:lnTo>
                  <a:close/>
                </a:path>
                <a:path w="4630420" h="298450">
                  <a:moveTo>
                    <a:pt x="800368" y="2290"/>
                  </a:moveTo>
                  <a:lnTo>
                    <a:pt x="764047" y="2290"/>
                  </a:lnTo>
                  <a:lnTo>
                    <a:pt x="764047" y="223160"/>
                  </a:lnTo>
                  <a:lnTo>
                    <a:pt x="800368" y="223160"/>
                  </a:lnTo>
                  <a:lnTo>
                    <a:pt x="800368" y="125323"/>
                  </a:lnTo>
                  <a:lnTo>
                    <a:pt x="841597" y="125323"/>
                  </a:lnTo>
                  <a:lnTo>
                    <a:pt x="841597" y="95219"/>
                  </a:lnTo>
                  <a:lnTo>
                    <a:pt x="800368" y="95219"/>
                  </a:lnTo>
                  <a:lnTo>
                    <a:pt x="800368" y="2290"/>
                  </a:lnTo>
                  <a:close/>
                </a:path>
                <a:path w="4630420" h="298450">
                  <a:moveTo>
                    <a:pt x="655084" y="76241"/>
                  </a:moveTo>
                  <a:lnTo>
                    <a:pt x="625650" y="80300"/>
                  </a:lnTo>
                  <a:lnTo>
                    <a:pt x="602689" y="91783"/>
                  </a:lnTo>
                  <a:lnTo>
                    <a:pt x="587765" y="109647"/>
                  </a:lnTo>
                  <a:lnTo>
                    <a:pt x="582442" y="132849"/>
                  </a:lnTo>
                  <a:lnTo>
                    <a:pt x="587765" y="155810"/>
                  </a:lnTo>
                  <a:lnTo>
                    <a:pt x="602689" y="173464"/>
                  </a:lnTo>
                  <a:lnTo>
                    <a:pt x="625650" y="184799"/>
                  </a:lnTo>
                  <a:lnTo>
                    <a:pt x="655084" y="188803"/>
                  </a:lnTo>
                  <a:lnTo>
                    <a:pt x="684283" y="184799"/>
                  </a:lnTo>
                  <a:lnTo>
                    <a:pt x="707071" y="173464"/>
                  </a:lnTo>
                  <a:lnTo>
                    <a:pt x="717856" y="160662"/>
                  </a:lnTo>
                  <a:lnTo>
                    <a:pt x="655084" y="160662"/>
                  </a:lnTo>
                  <a:lnTo>
                    <a:pt x="639731" y="158939"/>
                  </a:lnTo>
                  <a:lnTo>
                    <a:pt x="627966" y="153504"/>
                  </a:lnTo>
                  <a:lnTo>
                    <a:pt x="620435" y="144695"/>
                  </a:lnTo>
                  <a:lnTo>
                    <a:pt x="617782" y="132849"/>
                  </a:lnTo>
                  <a:lnTo>
                    <a:pt x="620435" y="120808"/>
                  </a:lnTo>
                  <a:lnTo>
                    <a:pt x="627966" y="111866"/>
                  </a:lnTo>
                  <a:lnTo>
                    <a:pt x="639731" y="106298"/>
                  </a:lnTo>
                  <a:lnTo>
                    <a:pt x="655084" y="104381"/>
                  </a:lnTo>
                  <a:lnTo>
                    <a:pt x="717559" y="104381"/>
                  </a:lnTo>
                  <a:lnTo>
                    <a:pt x="707071" y="91783"/>
                  </a:lnTo>
                  <a:lnTo>
                    <a:pt x="684283" y="80300"/>
                  </a:lnTo>
                  <a:lnTo>
                    <a:pt x="655084" y="76241"/>
                  </a:lnTo>
                  <a:close/>
                </a:path>
                <a:path w="4630420" h="298450">
                  <a:moveTo>
                    <a:pt x="717559" y="104381"/>
                  </a:moveTo>
                  <a:lnTo>
                    <a:pt x="655084" y="104381"/>
                  </a:lnTo>
                  <a:lnTo>
                    <a:pt x="670489" y="106298"/>
                  </a:lnTo>
                  <a:lnTo>
                    <a:pt x="682366" y="111866"/>
                  </a:lnTo>
                  <a:lnTo>
                    <a:pt x="690009" y="120808"/>
                  </a:lnTo>
                  <a:lnTo>
                    <a:pt x="692714" y="132849"/>
                  </a:lnTo>
                  <a:lnTo>
                    <a:pt x="690009" y="144695"/>
                  </a:lnTo>
                  <a:lnTo>
                    <a:pt x="682366" y="153504"/>
                  </a:lnTo>
                  <a:lnTo>
                    <a:pt x="670489" y="158939"/>
                  </a:lnTo>
                  <a:lnTo>
                    <a:pt x="655084" y="160662"/>
                  </a:lnTo>
                  <a:lnTo>
                    <a:pt x="717856" y="160662"/>
                  </a:lnTo>
                  <a:lnTo>
                    <a:pt x="721944" y="155810"/>
                  </a:lnTo>
                  <a:lnTo>
                    <a:pt x="727399" y="132849"/>
                  </a:lnTo>
                  <a:lnTo>
                    <a:pt x="721944" y="109647"/>
                  </a:lnTo>
                  <a:lnTo>
                    <a:pt x="717559" y="104381"/>
                  </a:lnTo>
                  <a:close/>
                </a:path>
                <a:path w="4630420" h="298450">
                  <a:moveTo>
                    <a:pt x="742778" y="35012"/>
                  </a:moveTo>
                  <a:lnTo>
                    <a:pt x="567391" y="35012"/>
                  </a:lnTo>
                  <a:lnTo>
                    <a:pt x="567391" y="64134"/>
                  </a:lnTo>
                  <a:lnTo>
                    <a:pt x="742778" y="64134"/>
                  </a:lnTo>
                  <a:lnTo>
                    <a:pt x="742778" y="35012"/>
                  </a:lnTo>
                  <a:close/>
                </a:path>
                <a:path w="4630420" h="298450">
                  <a:moveTo>
                    <a:pt x="673408" y="1963"/>
                  </a:moveTo>
                  <a:lnTo>
                    <a:pt x="637087" y="1963"/>
                  </a:lnTo>
                  <a:lnTo>
                    <a:pt x="637087" y="35012"/>
                  </a:lnTo>
                  <a:lnTo>
                    <a:pt x="673408" y="35012"/>
                  </a:lnTo>
                  <a:lnTo>
                    <a:pt x="673408" y="1963"/>
                  </a:lnTo>
                  <a:close/>
                </a:path>
                <a:path w="4630420" h="298450">
                  <a:moveTo>
                    <a:pt x="1173591" y="138084"/>
                  </a:moveTo>
                  <a:lnTo>
                    <a:pt x="1138054" y="138084"/>
                  </a:lnTo>
                  <a:lnTo>
                    <a:pt x="1136287" y="154243"/>
                  </a:lnTo>
                  <a:lnTo>
                    <a:pt x="1133861" y="171153"/>
                  </a:lnTo>
                  <a:lnTo>
                    <a:pt x="1130669" y="188953"/>
                  </a:lnTo>
                  <a:lnTo>
                    <a:pt x="1126601" y="207781"/>
                  </a:lnTo>
                  <a:lnTo>
                    <a:pt x="1162922" y="211053"/>
                  </a:lnTo>
                  <a:lnTo>
                    <a:pt x="1170489" y="167861"/>
                  </a:lnTo>
                  <a:lnTo>
                    <a:pt x="1173591" y="138084"/>
                  </a:lnTo>
                  <a:close/>
                </a:path>
                <a:path w="4630420" h="298450">
                  <a:moveTo>
                    <a:pt x="1176011" y="29449"/>
                  </a:moveTo>
                  <a:lnTo>
                    <a:pt x="967575" y="29449"/>
                  </a:lnTo>
                  <a:lnTo>
                    <a:pt x="967575" y="58898"/>
                  </a:lnTo>
                  <a:lnTo>
                    <a:pt x="1140344" y="58898"/>
                  </a:lnTo>
                  <a:lnTo>
                    <a:pt x="1140263" y="87550"/>
                  </a:lnTo>
                  <a:lnTo>
                    <a:pt x="1140068" y="99138"/>
                  </a:lnTo>
                  <a:lnTo>
                    <a:pt x="1139690" y="110925"/>
                  </a:lnTo>
                  <a:lnTo>
                    <a:pt x="958740" y="117797"/>
                  </a:lnTo>
                  <a:lnTo>
                    <a:pt x="963648" y="147246"/>
                  </a:lnTo>
                  <a:lnTo>
                    <a:pt x="1138054" y="138084"/>
                  </a:lnTo>
                  <a:lnTo>
                    <a:pt x="1173591" y="138084"/>
                  </a:lnTo>
                  <a:lnTo>
                    <a:pt x="1174375" y="130558"/>
                  </a:lnTo>
                  <a:lnTo>
                    <a:pt x="1175806" y="96937"/>
                  </a:lnTo>
                  <a:lnTo>
                    <a:pt x="1175939" y="76115"/>
                  </a:lnTo>
                  <a:lnTo>
                    <a:pt x="1176011" y="29449"/>
                  </a:lnTo>
                  <a:close/>
                </a:path>
                <a:path w="4630420" h="298450">
                  <a:moveTo>
                    <a:pt x="1205787" y="230359"/>
                  </a:moveTo>
                  <a:lnTo>
                    <a:pt x="936162" y="230359"/>
                  </a:lnTo>
                  <a:lnTo>
                    <a:pt x="936162" y="260136"/>
                  </a:lnTo>
                  <a:lnTo>
                    <a:pt x="1205787" y="260136"/>
                  </a:lnTo>
                  <a:lnTo>
                    <a:pt x="1205787" y="230359"/>
                  </a:lnTo>
                  <a:close/>
                </a:path>
                <a:path w="4630420" h="298450">
                  <a:moveTo>
                    <a:pt x="1464287" y="12106"/>
                  </a:moveTo>
                  <a:lnTo>
                    <a:pt x="1257160" y="12106"/>
                  </a:lnTo>
                  <a:lnTo>
                    <a:pt x="1257160" y="41556"/>
                  </a:lnTo>
                  <a:lnTo>
                    <a:pt x="1426985" y="41556"/>
                  </a:lnTo>
                  <a:lnTo>
                    <a:pt x="1426985" y="68715"/>
                  </a:lnTo>
                  <a:lnTo>
                    <a:pt x="1257815" y="68715"/>
                  </a:lnTo>
                  <a:lnTo>
                    <a:pt x="1257815" y="154772"/>
                  </a:lnTo>
                  <a:lnTo>
                    <a:pt x="1470832" y="154772"/>
                  </a:lnTo>
                  <a:lnTo>
                    <a:pt x="1470832" y="125650"/>
                  </a:lnTo>
                  <a:lnTo>
                    <a:pt x="1294463" y="125650"/>
                  </a:lnTo>
                  <a:lnTo>
                    <a:pt x="1294463" y="96201"/>
                  </a:lnTo>
                  <a:lnTo>
                    <a:pt x="1464287" y="96201"/>
                  </a:lnTo>
                  <a:lnTo>
                    <a:pt x="1464287" y="12106"/>
                  </a:lnTo>
                  <a:close/>
                </a:path>
                <a:path w="4630420" h="298450">
                  <a:moveTo>
                    <a:pt x="1378230" y="209090"/>
                  </a:moveTo>
                  <a:lnTo>
                    <a:pt x="1341909" y="209090"/>
                  </a:lnTo>
                  <a:lnTo>
                    <a:pt x="1341909" y="298093"/>
                  </a:lnTo>
                  <a:lnTo>
                    <a:pt x="1378230" y="298093"/>
                  </a:lnTo>
                  <a:lnTo>
                    <a:pt x="1378230" y="209090"/>
                  </a:lnTo>
                  <a:close/>
                </a:path>
                <a:path w="4630420" h="298450">
                  <a:moveTo>
                    <a:pt x="1495700" y="179968"/>
                  </a:moveTo>
                  <a:lnTo>
                    <a:pt x="1225420" y="179968"/>
                  </a:lnTo>
                  <a:lnTo>
                    <a:pt x="1225420" y="209090"/>
                  </a:lnTo>
                  <a:lnTo>
                    <a:pt x="1495700" y="209090"/>
                  </a:lnTo>
                  <a:lnTo>
                    <a:pt x="1495700" y="179968"/>
                  </a:lnTo>
                  <a:close/>
                </a:path>
                <a:path w="4630420" h="298450">
                  <a:moveTo>
                    <a:pt x="1603681" y="20287"/>
                  </a:moveTo>
                  <a:lnTo>
                    <a:pt x="1571507" y="25543"/>
                  </a:lnTo>
                  <a:lnTo>
                    <a:pt x="1546050" y="40247"/>
                  </a:lnTo>
                  <a:lnTo>
                    <a:pt x="1529367" y="62804"/>
                  </a:lnTo>
                  <a:lnTo>
                    <a:pt x="1523513" y="91620"/>
                  </a:lnTo>
                  <a:lnTo>
                    <a:pt x="1527918" y="117097"/>
                  </a:lnTo>
                  <a:lnTo>
                    <a:pt x="1540713" y="137880"/>
                  </a:lnTo>
                  <a:lnTo>
                    <a:pt x="1560532" y="152957"/>
                  </a:lnTo>
                  <a:lnTo>
                    <a:pt x="1586011" y="161317"/>
                  </a:lnTo>
                  <a:lnTo>
                    <a:pt x="1586011" y="206145"/>
                  </a:lnTo>
                  <a:lnTo>
                    <a:pt x="1566353" y="206523"/>
                  </a:lnTo>
                  <a:lnTo>
                    <a:pt x="1511734" y="206799"/>
                  </a:lnTo>
                  <a:lnTo>
                    <a:pt x="1516969" y="236576"/>
                  </a:lnTo>
                  <a:lnTo>
                    <a:pt x="1557840" y="236729"/>
                  </a:lnTo>
                  <a:lnTo>
                    <a:pt x="1602945" y="235594"/>
                  </a:lnTo>
                  <a:lnTo>
                    <a:pt x="1650135" y="232251"/>
                  </a:lnTo>
                  <a:lnTo>
                    <a:pt x="1697265" y="225778"/>
                  </a:lnTo>
                  <a:lnTo>
                    <a:pt x="1695246" y="204836"/>
                  </a:lnTo>
                  <a:lnTo>
                    <a:pt x="1622332" y="204836"/>
                  </a:lnTo>
                  <a:lnTo>
                    <a:pt x="1622332" y="161317"/>
                  </a:lnTo>
                  <a:lnTo>
                    <a:pt x="1647134" y="152612"/>
                  </a:lnTo>
                  <a:lnTo>
                    <a:pt x="1666629" y="137450"/>
                  </a:lnTo>
                  <a:lnTo>
                    <a:pt x="1670091" y="131867"/>
                  </a:lnTo>
                  <a:lnTo>
                    <a:pt x="1603681" y="131867"/>
                  </a:lnTo>
                  <a:lnTo>
                    <a:pt x="1585771" y="129214"/>
                  </a:lnTo>
                  <a:lnTo>
                    <a:pt x="1571573" y="121192"/>
                  </a:lnTo>
                  <a:lnTo>
                    <a:pt x="1562222" y="108446"/>
                  </a:lnTo>
                  <a:lnTo>
                    <a:pt x="1558853" y="91620"/>
                  </a:lnTo>
                  <a:lnTo>
                    <a:pt x="1562222" y="74835"/>
                  </a:lnTo>
                  <a:lnTo>
                    <a:pt x="1571573" y="62129"/>
                  </a:lnTo>
                  <a:lnTo>
                    <a:pt x="1585771" y="54026"/>
                  </a:lnTo>
                  <a:lnTo>
                    <a:pt x="1603681" y="51045"/>
                  </a:lnTo>
                  <a:lnTo>
                    <a:pt x="1668997" y="51045"/>
                  </a:lnTo>
                  <a:lnTo>
                    <a:pt x="1660862" y="40247"/>
                  </a:lnTo>
                  <a:lnTo>
                    <a:pt x="1635400" y="25543"/>
                  </a:lnTo>
                  <a:lnTo>
                    <a:pt x="1603681" y="20287"/>
                  </a:lnTo>
                  <a:close/>
                </a:path>
                <a:path w="4630420" h="298450">
                  <a:moveTo>
                    <a:pt x="1694647" y="198619"/>
                  </a:moveTo>
                  <a:lnTo>
                    <a:pt x="1677067" y="200741"/>
                  </a:lnTo>
                  <a:lnTo>
                    <a:pt x="1659042" y="202464"/>
                  </a:lnTo>
                  <a:lnTo>
                    <a:pt x="1640741" y="203819"/>
                  </a:lnTo>
                  <a:lnTo>
                    <a:pt x="1622332" y="204836"/>
                  </a:lnTo>
                  <a:lnTo>
                    <a:pt x="1695246" y="204836"/>
                  </a:lnTo>
                  <a:lnTo>
                    <a:pt x="1694647" y="198619"/>
                  </a:lnTo>
                  <a:close/>
                </a:path>
                <a:path w="4630420" h="298450">
                  <a:moveTo>
                    <a:pt x="1668997" y="51045"/>
                  </a:moveTo>
                  <a:lnTo>
                    <a:pt x="1603681" y="51045"/>
                  </a:lnTo>
                  <a:lnTo>
                    <a:pt x="1621402" y="54026"/>
                  </a:lnTo>
                  <a:lnTo>
                    <a:pt x="1635503" y="62129"/>
                  </a:lnTo>
                  <a:lnTo>
                    <a:pt x="1644818" y="74835"/>
                  </a:lnTo>
                  <a:lnTo>
                    <a:pt x="1648182" y="91620"/>
                  </a:lnTo>
                  <a:lnTo>
                    <a:pt x="1644818" y="108446"/>
                  </a:lnTo>
                  <a:lnTo>
                    <a:pt x="1635503" y="121192"/>
                  </a:lnTo>
                  <a:lnTo>
                    <a:pt x="1621402" y="129214"/>
                  </a:lnTo>
                  <a:lnTo>
                    <a:pt x="1603681" y="131867"/>
                  </a:lnTo>
                  <a:lnTo>
                    <a:pt x="1670091" y="131867"/>
                  </a:lnTo>
                  <a:lnTo>
                    <a:pt x="1679436" y="116797"/>
                  </a:lnTo>
                  <a:lnTo>
                    <a:pt x="1684176" y="91620"/>
                  </a:lnTo>
                  <a:lnTo>
                    <a:pt x="1677857" y="62804"/>
                  </a:lnTo>
                  <a:lnTo>
                    <a:pt x="1668997" y="51045"/>
                  </a:lnTo>
                  <a:close/>
                </a:path>
                <a:path w="4630420" h="298450">
                  <a:moveTo>
                    <a:pt x="1747983" y="1963"/>
                  </a:moveTo>
                  <a:lnTo>
                    <a:pt x="1711662" y="1963"/>
                  </a:lnTo>
                  <a:lnTo>
                    <a:pt x="1711662" y="297765"/>
                  </a:lnTo>
                  <a:lnTo>
                    <a:pt x="1747983" y="297765"/>
                  </a:lnTo>
                  <a:lnTo>
                    <a:pt x="1747983" y="150846"/>
                  </a:lnTo>
                  <a:lnTo>
                    <a:pt x="1790848" y="150846"/>
                  </a:lnTo>
                  <a:lnTo>
                    <a:pt x="1790848" y="120087"/>
                  </a:lnTo>
                  <a:lnTo>
                    <a:pt x="1747983" y="120087"/>
                  </a:lnTo>
                  <a:lnTo>
                    <a:pt x="1747983" y="1963"/>
                  </a:lnTo>
                  <a:close/>
                </a:path>
                <a:path w="4630420" h="298450">
                  <a:moveTo>
                    <a:pt x="2117736" y="1963"/>
                  </a:moveTo>
                  <a:lnTo>
                    <a:pt x="2081415" y="1963"/>
                  </a:lnTo>
                  <a:lnTo>
                    <a:pt x="2081415" y="180295"/>
                  </a:lnTo>
                  <a:lnTo>
                    <a:pt x="2117736" y="180295"/>
                  </a:lnTo>
                  <a:lnTo>
                    <a:pt x="2117736" y="107326"/>
                  </a:lnTo>
                  <a:lnTo>
                    <a:pt x="2158965" y="107326"/>
                  </a:lnTo>
                  <a:lnTo>
                    <a:pt x="2158965" y="76895"/>
                  </a:lnTo>
                  <a:lnTo>
                    <a:pt x="2117736" y="76895"/>
                  </a:lnTo>
                  <a:lnTo>
                    <a:pt x="2117736" y="1963"/>
                  </a:lnTo>
                  <a:close/>
                </a:path>
                <a:path w="4630420" h="298450">
                  <a:moveTo>
                    <a:pt x="2117736" y="194365"/>
                  </a:moveTo>
                  <a:lnTo>
                    <a:pt x="1926642" y="194365"/>
                  </a:lnTo>
                  <a:lnTo>
                    <a:pt x="1926642" y="294166"/>
                  </a:lnTo>
                  <a:lnTo>
                    <a:pt x="2117736" y="294166"/>
                  </a:lnTo>
                  <a:lnTo>
                    <a:pt x="2117736" y="264717"/>
                  </a:lnTo>
                  <a:lnTo>
                    <a:pt x="1962636" y="264717"/>
                  </a:lnTo>
                  <a:lnTo>
                    <a:pt x="1962636" y="223160"/>
                  </a:lnTo>
                  <a:lnTo>
                    <a:pt x="2117736" y="223160"/>
                  </a:lnTo>
                  <a:lnTo>
                    <a:pt x="2117736" y="194365"/>
                  </a:lnTo>
                  <a:close/>
                </a:path>
                <a:path w="4630420" h="298450">
                  <a:moveTo>
                    <a:pt x="2117736" y="223160"/>
                  </a:moveTo>
                  <a:lnTo>
                    <a:pt x="2081742" y="223160"/>
                  </a:lnTo>
                  <a:lnTo>
                    <a:pt x="2081742" y="264717"/>
                  </a:lnTo>
                  <a:lnTo>
                    <a:pt x="2117736" y="264717"/>
                  </a:lnTo>
                  <a:lnTo>
                    <a:pt x="2117736" y="223160"/>
                  </a:lnTo>
                  <a:close/>
                </a:path>
                <a:path w="4630420" h="298450">
                  <a:moveTo>
                    <a:pt x="2060146" y="30431"/>
                  </a:moveTo>
                  <a:lnTo>
                    <a:pt x="1884759" y="30431"/>
                  </a:lnTo>
                  <a:lnTo>
                    <a:pt x="1884759" y="59553"/>
                  </a:lnTo>
                  <a:lnTo>
                    <a:pt x="2060146" y="59553"/>
                  </a:lnTo>
                  <a:lnTo>
                    <a:pt x="2060146" y="30431"/>
                  </a:lnTo>
                  <a:close/>
                </a:path>
                <a:path w="4630420" h="298450">
                  <a:moveTo>
                    <a:pt x="1990777" y="0"/>
                  </a:moveTo>
                  <a:lnTo>
                    <a:pt x="1954456" y="0"/>
                  </a:lnTo>
                  <a:lnTo>
                    <a:pt x="1954456" y="30431"/>
                  </a:lnTo>
                  <a:lnTo>
                    <a:pt x="1990777" y="30431"/>
                  </a:lnTo>
                  <a:lnTo>
                    <a:pt x="1990777" y="0"/>
                  </a:lnTo>
                  <a:close/>
                </a:path>
                <a:path w="4630420" h="298450">
                  <a:moveTo>
                    <a:pt x="1972453" y="70351"/>
                  </a:moveTo>
                  <a:lnTo>
                    <a:pt x="1942880" y="74216"/>
                  </a:lnTo>
                  <a:lnTo>
                    <a:pt x="1919934" y="85075"/>
                  </a:lnTo>
                  <a:lnTo>
                    <a:pt x="1905087" y="101825"/>
                  </a:lnTo>
                  <a:lnTo>
                    <a:pt x="1899811" y="123360"/>
                  </a:lnTo>
                  <a:lnTo>
                    <a:pt x="1905087" y="145033"/>
                  </a:lnTo>
                  <a:lnTo>
                    <a:pt x="1919934" y="161766"/>
                  </a:lnTo>
                  <a:lnTo>
                    <a:pt x="1942880" y="172549"/>
                  </a:lnTo>
                  <a:lnTo>
                    <a:pt x="1972453" y="176368"/>
                  </a:lnTo>
                  <a:lnTo>
                    <a:pt x="2001789" y="172549"/>
                  </a:lnTo>
                  <a:lnTo>
                    <a:pt x="2024562" y="161766"/>
                  </a:lnTo>
                  <a:lnTo>
                    <a:pt x="2035664" y="149210"/>
                  </a:lnTo>
                  <a:lnTo>
                    <a:pt x="1972453" y="149210"/>
                  </a:lnTo>
                  <a:lnTo>
                    <a:pt x="1957099" y="147471"/>
                  </a:lnTo>
                  <a:lnTo>
                    <a:pt x="1945335" y="142420"/>
                  </a:lnTo>
                  <a:lnTo>
                    <a:pt x="1937804" y="134301"/>
                  </a:lnTo>
                  <a:lnTo>
                    <a:pt x="1935150" y="123360"/>
                  </a:lnTo>
                  <a:lnTo>
                    <a:pt x="1937804" y="112608"/>
                  </a:lnTo>
                  <a:lnTo>
                    <a:pt x="1945335" y="104586"/>
                  </a:lnTo>
                  <a:lnTo>
                    <a:pt x="1957099" y="99570"/>
                  </a:lnTo>
                  <a:lnTo>
                    <a:pt x="1972453" y="97837"/>
                  </a:lnTo>
                  <a:lnTo>
                    <a:pt x="2035835" y="97837"/>
                  </a:lnTo>
                  <a:lnTo>
                    <a:pt x="2024562" y="85075"/>
                  </a:lnTo>
                  <a:lnTo>
                    <a:pt x="2001789" y="74216"/>
                  </a:lnTo>
                  <a:lnTo>
                    <a:pt x="1972453" y="70351"/>
                  </a:lnTo>
                  <a:close/>
                </a:path>
                <a:path w="4630420" h="298450">
                  <a:moveTo>
                    <a:pt x="2035835" y="97837"/>
                  </a:moveTo>
                  <a:lnTo>
                    <a:pt x="1972453" y="97837"/>
                  </a:lnTo>
                  <a:lnTo>
                    <a:pt x="1987857" y="99570"/>
                  </a:lnTo>
                  <a:lnTo>
                    <a:pt x="1999734" y="104586"/>
                  </a:lnTo>
                  <a:lnTo>
                    <a:pt x="2007378" y="112608"/>
                  </a:lnTo>
                  <a:lnTo>
                    <a:pt x="2010082" y="123360"/>
                  </a:lnTo>
                  <a:lnTo>
                    <a:pt x="2007378" y="134301"/>
                  </a:lnTo>
                  <a:lnTo>
                    <a:pt x="1999734" y="142420"/>
                  </a:lnTo>
                  <a:lnTo>
                    <a:pt x="1987857" y="147471"/>
                  </a:lnTo>
                  <a:lnTo>
                    <a:pt x="1972453" y="149210"/>
                  </a:lnTo>
                  <a:lnTo>
                    <a:pt x="2035664" y="149210"/>
                  </a:lnTo>
                  <a:lnTo>
                    <a:pt x="2039358" y="145033"/>
                  </a:lnTo>
                  <a:lnTo>
                    <a:pt x="2044767" y="123360"/>
                  </a:lnTo>
                  <a:lnTo>
                    <a:pt x="2039358" y="101825"/>
                  </a:lnTo>
                  <a:lnTo>
                    <a:pt x="2035835" y="97837"/>
                  </a:lnTo>
                  <a:close/>
                </a:path>
                <a:path w="4630420" h="298450">
                  <a:moveTo>
                    <a:pt x="2373946" y="143974"/>
                  </a:moveTo>
                  <a:lnTo>
                    <a:pt x="2339588" y="143974"/>
                  </a:lnTo>
                  <a:lnTo>
                    <a:pt x="2339588" y="283695"/>
                  </a:lnTo>
                  <a:lnTo>
                    <a:pt x="2373946" y="283695"/>
                  </a:lnTo>
                  <a:lnTo>
                    <a:pt x="2373946" y="143974"/>
                  </a:lnTo>
                  <a:close/>
                </a:path>
                <a:path w="4630420" h="298450">
                  <a:moveTo>
                    <a:pt x="2313084" y="36648"/>
                  </a:moveTo>
                  <a:lnTo>
                    <a:pt x="2255821" y="36648"/>
                  </a:lnTo>
                  <a:lnTo>
                    <a:pt x="2255821" y="66097"/>
                  </a:lnTo>
                  <a:lnTo>
                    <a:pt x="2281671" y="66097"/>
                  </a:lnTo>
                  <a:lnTo>
                    <a:pt x="2279191" y="109744"/>
                  </a:lnTo>
                  <a:lnTo>
                    <a:pt x="2272509" y="152318"/>
                  </a:lnTo>
                  <a:lnTo>
                    <a:pt x="2259446" y="193419"/>
                  </a:lnTo>
                  <a:lnTo>
                    <a:pt x="2237824" y="232649"/>
                  </a:lnTo>
                  <a:lnTo>
                    <a:pt x="2265637" y="248356"/>
                  </a:lnTo>
                  <a:lnTo>
                    <a:pt x="2280186" y="223672"/>
                  </a:lnTo>
                  <a:lnTo>
                    <a:pt x="2291467" y="197883"/>
                  </a:lnTo>
                  <a:lnTo>
                    <a:pt x="2299895" y="171235"/>
                  </a:lnTo>
                  <a:lnTo>
                    <a:pt x="2305885" y="143974"/>
                  </a:lnTo>
                  <a:lnTo>
                    <a:pt x="2373946" y="143974"/>
                  </a:lnTo>
                  <a:lnTo>
                    <a:pt x="2373946" y="114525"/>
                  </a:lnTo>
                  <a:lnTo>
                    <a:pt x="2309811" y="114525"/>
                  </a:lnTo>
                  <a:lnTo>
                    <a:pt x="2311404" y="94879"/>
                  </a:lnTo>
                  <a:lnTo>
                    <a:pt x="2312368" y="75279"/>
                  </a:lnTo>
                  <a:lnTo>
                    <a:pt x="2312871" y="55833"/>
                  </a:lnTo>
                  <a:lnTo>
                    <a:pt x="2313084" y="36648"/>
                  </a:lnTo>
                  <a:close/>
                </a:path>
                <a:path w="4630420" h="298450">
                  <a:moveTo>
                    <a:pt x="2246986" y="36648"/>
                  </a:moveTo>
                  <a:lnTo>
                    <a:pt x="2179580" y="36648"/>
                  </a:lnTo>
                  <a:lnTo>
                    <a:pt x="2179580" y="66097"/>
                  </a:lnTo>
                  <a:lnTo>
                    <a:pt x="2215573" y="66097"/>
                  </a:lnTo>
                  <a:lnTo>
                    <a:pt x="2212255" y="107032"/>
                  </a:lnTo>
                  <a:lnTo>
                    <a:pt x="2204734" y="145344"/>
                  </a:lnTo>
                  <a:lnTo>
                    <a:pt x="2191508" y="181663"/>
                  </a:lnTo>
                  <a:lnTo>
                    <a:pt x="2171072" y="216616"/>
                  </a:lnTo>
                  <a:lnTo>
                    <a:pt x="2199540" y="231995"/>
                  </a:lnTo>
                  <a:lnTo>
                    <a:pt x="2223473" y="186701"/>
                  </a:lnTo>
                  <a:lnTo>
                    <a:pt x="2237865" y="138616"/>
                  </a:lnTo>
                  <a:lnTo>
                    <a:pt x="2244956" y="88383"/>
                  </a:lnTo>
                  <a:lnTo>
                    <a:pt x="2246986" y="36648"/>
                  </a:lnTo>
                  <a:close/>
                </a:path>
                <a:path w="4630420" h="298450">
                  <a:moveTo>
                    <a:pt x="2373946" y="9162"/>
                  </a:moveTo>
                  <a:lnTo>
                    <a:pt x="2339588" y="9162"/>
                  </a:lnTo>
                  <a:lnTo>
                    <a:pt x="2339588" y="114525"/>
                  </a:lnTo>
                  <a:lnTo>
                    <a:pt x="2373946" y="114525"/>
                  </a:lnTo>
                  <a:lnTo>
                    <a:pt x="2373946" y="9162"/>
                  </a:lnTo>
                  <a:close/>
                </a:path>
                <a:path w="4630420" h="298450">
                  <a:moveTo>
                    <a:pt x="2431208" y="1963"/>
                  </a:moveTo>
                  <a:lnTo>
                    <a:pt x="2396196" y="1963"/>
                  </a:lnTo>
                  <a:lnTo>
                    <a:pt x="2396196" y="297765"/>
                  </a:lnTo>
                  <a:lnTo>
                    <a:pt x="2431208" y="297765"/>
                  </a:lnTo>
                  <a:lnTo>
                    <a:pt x="2431208" y="1963"/>
                  </a:lnTo>
                  <a:close/>
                </a:path>
                <a:path w="4630420" h="298450">
                  <a:moveTo>
                    <a:pt x="2648806" y="25849"/>
                  </a:moveTo>
                  <a:lnTo>
                    <a:pt x="2612485" y="25849"/>
                  </a:lnTo>
                  <a:lnTo>
                    <a:pt x="2612485" y="72968"/>
                  </a:lnTo>
                  <a:lnTo>
                    <a:pt x="2607311" y="113758"/>
                  </a:lnTo>
                  <a:lnTo>
                    <a:pt x="2592689" y="151909"/>
                  </a:lnTo>
                  <a:lnTo>
                    <a:pt x="2569232" y="184048"/>
                  </a:lnTo>
                  <a:lnTo>
                    <a:pt x="2537553" y="206799"/>
                  </a:lnTo>
                  <a:lnTo>
                    <a:pt x="2559804" y="235922"/>
                  </a:lnTo>
                  <a:lnTo>
                    <a:pt x="2583368" y="220241"/>
                  </a:lnTo>
                  <a:lnTo>
                    <a:pt x="2603160" y="199314"/>
                  </a:lnTo>
                  <a:lnTo>
                    <a:pt x="2619025" y="174032"/>
                  </a:lnTo>
                  <a:lnTo>
                    <a:pt x="2630809" y="145283"/>
                  </a:lnTo>
                  <a:lnTo>
                    <a:pt x="2666209" y="145283"/>
                  </a:lnTo>
                  <a:lnTo>
                    <a:pt x="2653474" y="112152"/>
                  </a:lnTo>
                  <a:lnTo>
                    <a:pt x="2648806" y="72968"/>
                  </a:lnTo>
                  <a:lnTo>
                    <a:pt x="2648806" y="25849"/>
                  </a:lnTo>
                  <a:close/>
                </a:path>
                <a:path w="4630420" h="298450">
                  <a:moveTo>
                    <a:pt x="2666209" y="145283"/>
                  </a:moveTo>
                  <a:lnTo>
                    <a:pt x="2630809" y="145283"/>
                  </a:lnTo>
                  <a:lnTo>
                    <a:pt x="2642198" y="172173"/>
                  </a:lnTo>
                  <a:lnTo>
                    <a:pt x="2657375" y="195858"/>
                  </a:lnTo>
                  <a:lnTo>
                    <a:pt x="2676203" y="215524"/>
                  </a:lnTo>
                  <a:lnTo>
                    <a:pt x="2698543" y="230359"/>
                  </a:lnTo>
                  <a:lnTo>
                    <a:pt x="2720794" y="201237"/>
                  </a:lnTo>
                  <a:lnTo>
                    <a:pt x="2690173" y="179354"/>
                  </a:lnTo>
                  <a:lnTo>
                    <a:pt x="2667498" y="148637"/>
                  </a:lnTo>
                  <a:lnTo>
                    <a:pt x="2666209" y="145283"/>
                  </a:lnTo>
                  <a:close/>
                </a:path>
                <a:path w="4630420" h="298450">
                  <a:moveTo>
                    <a:pt x="2774784" y="1963"/>
                  </a:moveTo>
                  <a:lnTo>
                    <a:pt x="2738463" y="1963"/>
                  </a:lnTo>
                  <a:lnTo>
                    <a:pt x="2738463" y="297765"/>
                  </a:lnTo>
                  <a:lnTo>
                    <a:pt x="2774784" y="297765"/>
                  </a:lnTo>
                  <a:lnTo>
                    <a:pt x="2774784" y="148882"/>
                  </a:lnTo>
                  <a:lnTo>
                    <a:pt x="2820267" y="148882"/>
                  </a:lnTo>
                  <a:lnTo>
                    <a:pt x="2820267" y="117797"/>
                  </a:lnTo>
                  <a:lnTo>
                    <a:pt x="2774784" y="117797"/>
                  </a:lnTo>
                  <a:lnTo>
                    <a:pt x="2774784" y="1963"/>
                  </a:lnTo>
                  <a:close/>
                </a:path>
                <a:path w="4630420" h="298450">
                  <a:moveTo>
                    <a:pt x="3066006" y="2290"/>
                  </a:moveTo>
                  <a:lnTo>
                    <a:pt x="3029685" y="2290"/>
                  </a:lnTo>
                  <a:lnTo>
                    <a:pt x="3029685" y="178005"/>
                  </a:lnTo>
                  <a:lnTo>
                    <a:pt x="3066006" y="178005"/>
                  </a:lnTo>
                  <a:lnTo>
                    <a:pt x="3066006" y="104708"/>
                  </a:lnTo>
                  <a:lnTo>
                    <a:pt x="3107562" y="104708"/>
                  </a:lnTo>
                  <a:lnTo>
                    <a:pt x="3107562" y="74277"/>
                  </a:lnTo>
                  <a:lnTo>
                    <a:pt x="3066006" y="74277"/>
                  </a:lnTo>
                  <a:lnTo>
                    <a:pt x="3066006" y="2290"/>
                  </a:lnTo>
                  <a:close/>
                </a:path>
                <a:path w="4630420" h="298450">
                  <a:moveTo>
                    <a:pt x="3066006" y="191093"/>
                  </a:moveTo>
                  <a:lnTo>
                    <a:pt x="2874585" y="191093"/>
                  </a:lnTo>
                  <a:lnTo>
                    <a:pt x="2874585" y="294166"/>
                  </a:lnTo>
                  <a:lnTo>
                    <a:pt x="3066006" y="294166"/>
                  </a:lnTo>
                  <a:lnTo>
                    <a:pt x="3066006" y="264717"/>
                  </a:lnTo>
                  <a:lnTo>
                    <a:pt x="2910251" y="264717"/>
                  </a:lnTo>
                  <a:lnTo>
                    <a:pt x="2910251" y="219561"/>
                  </a:lnTo>
                  <a:lnTo>
                    <a:pt x="3066006" y="219561"/>
                  </a:lnTo>
                  <a:lnTo>
                    <a:pt x="3066006" y="191093"/>
                  </a:lnTo>
                  <a:close/>
                </a:path>
                <a:path w="4630420" h="298450">
                  <a:moveTo>
                    <a:pt x="3066006" y="219561"/>
                  </a:moveTo>
                  <a:lnTo>
                    <a:pt x="3030339" y="219561"/>
                  </a:lnTo>
                  <a:lnTo>
                    <a:pt x="3030339" y="264717"/>
                  </a:lnTo>
                  <a:lnTo>
                    <a:pt x="3066006" y="264717"/>
                  </a:lnTo>
                  <a:lnTo>
                    <a:pt x="3066006" y="219561"/>
                  </a:lnTo>
                  <a:close/>
                </a:path>
                <a:path w="4630420" h="298450">
                  <a:moveTo>
                    <a:pt x="2978966" y="17342"/>
                  </a:moveTo>
                  <a:lnTo>
                    <a:pt x="2843827" y="17342"/>
                  </a:lnTo>
                  <a:lnTo>
                    <a:pt x="2843827" y="46464"/>
                  </a:lnTo>
                  <a:lnTo>
                    <a:pt x="2943300" y="46464"/>
                  </a:lnTo>
                  <a:lnTo>
                    <a:pt x="2943300" y="76568"/>
                  </a:lnTo>
                  <a:lnTo>
                    <a:pt x="2844154" y="76568"/>
                  </a:lnTo>
                  <a:lnTo>
                    <a:pt x="2844154" y="165570"/>
                  </a:lnTo>
                  <a:lnTo>
                    <a:pt x="2868368" y="165570"/>
                  </a:lnTo>
                  <a:lnTo>
                    <a:pt x="2908901" y="165238"/>
                  </a:lnTo>
                  <a:lnTo>
                    <a:pt x="2944282" y="163893"/>
                  </a:lnTo>
                  <a:lnTo>
                    <a:pt x="2976962" y="161015"/>
                  </a:lnTo>
                  <a:lnTo>
                    <a:pt x="3009397" y="156081"/>
                  </a:lnTo>
                  <a:lnTo>
                    <a:pt x="3006631" y="135794"/>
                  </a:lnTo>
                  <a:lnTo>
                    <a:pt x="2880475" y="135794"/>
                  </a:lnTo>
                  <a:lnTo>
                    <a:pt x="2880475" y="104054"/>
                  </a:lnTo>
                  <a:lnTo>
                    <a:pt x="2978966" y="104054"/>
                  </a:lnTo>
                  <a:lnTo>
                    <a:pt x="2978966" y="17342"/>
                  </a:lnTo>
                  <a:close/>
                </a:path>
                <a:path w="4630420" h="298450">
                  <a:moveTo>
                    <a:pt x="3005471" y="127286"/>
                  </a:moveTo>
                  <a:lnTo>
                    <a:pt x="2975955" y="131422"/>
                  </a:lnTo>
                  <a:lnTo>
                    <a:pt x="2946654" y="133994"/>
                  </a:lnTo>
                  <a:lnTo>
                    <a:pt x="2915512" y="135339"/>
                  </a:lnTo>
                  <a:lnTo>
                    <a:pt x="2880475" y="135794"/>
                  </a:lnTo>
                  <a:lnTo>
                    <a:pt x="3006631" y="135794"/>
                  </a:lnTo>
                  <a:lnTo>
                    <a:pt x="3005471" y="127286"/>
                  </a:lnTo>
                  <a:close/>
                </a:path>
                <a:path w="4630420" h="298450">
                  <a:moveTo>
                    <a:pt x="3392239" y="120415"/>
                  </a:moveTo>
                  <a:lnTo>
                    <a:pt x="3122287" y="120415"/>
                  </a:lnTo>
                  <a:lnTo>
                    <a:pt x="3122287" y="149210"/>
                  </a:lnTo>
                  <a:lnTo>
                    <a:pt x="3392239" y="149210"/>
                  </a:lnTo>
                  <a:lnTo>
                    <a:pt x="3392239" y="120415"/>
                  </a:lnTo>
                  <a:close/>
                </a:path>
                <a:path w="4630420" h="298450">
                  <a:moveTo>
                    <a:pt x="3357554" y="9489"/>
                  </a:moveTo>
                  <a:lnTo>
                    <a:pt x="3156644" y="9489"/>
                  </a:lnTo>
                  <a:lnTo>
                    <a:pt x="3156644" y="101436"/>
                  </a:lnTo>
                  <a:lnTo>
                    <a:pt x="3360172" y="101436"/>
                  </a:lnTo>
                  <a:lnTo>
                    <a:pt x="3360172" y="72641"/>
                  </a:lnTo>
                  <a:lnTo>
                    <a:pt x="3192965" y="72641"/>
                  </a:lnTo>
                  <a:lnTo>
                    <a:pt x="3192965" y="38611"/>
                  </a:lnTo>
                  <a:lnTo>
                    <a:pt x="3357554" y="38611"/>
                  </a:lnTo>
                  <a:lnTo>
                    <a:pt x="3357554" y="9489"/>
                  </a:lnTo>
                  <a:close/>
                </a:path>
                <a:path w="4630420" h="298450">
                  <a:moveTo>
                    <a:pt x="3358209" y="169497"/>
                  </a:moveTo>
                  <a:lnTo>
                    <a:pt x="3154027" y="169497"/>
                  </a:lnTo>
                  <a:lnTo>
                    <a:pt x="3154027" y="196983"/>
                  </a:lnTo>
                  <a:lnTo>
                    <a:pt x="3322542" y="196983"/>
                  </a:lnTo>
                  <a:lnTo>
                    <a:pt x="3322542" y="217598"/>
                  </a:lnTo>
                  <a:lnTo>
                    <a:pt x="3154354" y="217598"/>
                  </a:lnTo>
                  <a:lnTo>
                    <a:pt x="3154354" y="294820"/>
                  </a:lnTo>
                  <a:lnTo>
                    <a:pt x="3366389" y="294820"/>
                  </a:lnTo>
                  <a:lnTo>
                    <a:pt x="3366389" y="266353"/>
                  </a:lnTo>
                  <a:lnTo>
                    <a:pt x="3190020" y="266353"/>
                  </a:lnTo>
                  <a:lnTo>
                    <a:pt x="3190020" y="243775"/>
                  </a:lnTo>
                  <a:lnTo>
                    <a:pt x="3358209" y="243775"/>
                  </a:lnTo>
                  <a:lnTo>
                    <a:pt x="3358209" y="169497"/>
                  </a:lnTo>
                  <a:close/>
                </a:path>
                <a:path w="4630420" h="298450">
                  <a:moveTo>
                    <a:pt x="3502511" y="117143"/>
                  </a:moveTo>
                  <a:lnTo>
                    <a:pt x="3466517" y="117143"/>
                  </a:lnTo>
                  <a:lnTo>
                    <a:pt x="3466517" y="205491"/>
                  </a:lnTo>
                  <a:lnTo>
                    <a:pt x="3451473" y="205897"/>
                  </a:lnTo>
                  <a:lnTo>
                    <a:pt x="3409254" y="206472"/>
                  </a:lnTo>
                  <a:lnTo>
                    <a:pt x="3412854" y="235594"/>
                  </a:lnTo>
                  <a:lnTo>
                    <a:pt x="3454471" y="235426"/>
                  </a:lnTo>
                  <a:lnTo>
                    <a:pt x="3499893" y="233999"/>
                  </a:lnTo>
                  <a:lnTo>
                    <a:pt x="3547032" y="230671"/>
                  </a:lnTo>
                  <a:lnTo>
                    <a:pt x="3593804" y="224796"/>
                  </a:lnTo>
                  <a:lnTo>
                    <a:pt x="3592337" y="204509"/>
                  </a:lnTo>
                  <a:lnTo>
                    <a:pt x="3502511" y="204509"/>
                  </a:lnTo>
                  <a:lnTo>
                    <a:pt x="3502511" y="117143"/>
                  </a:lnTo>
                  <a:close/>
                </a:path>
                <a:path w="4630420" h="298450">
                  <a:moveTo>
                    <a:pt x="3591840" y="197637"/>
                  </a:moveTo>
                  <a:lnTo>
                    <a:pt x="3570175" y="200069"/>
                  </a:lnTo>
                  <a:lnTo>
                    <a:pt x="3547850" y="201994"/>
                  </a:lnTo>
                  <a:lnTo>
                    <a:pt x="3525188" y="203458"/>
                  </a:lnTo>
                  <a:lnTo>
                    <a:pt x="3502511" y="204509"/>
                  </a:lnTo>
                  <a:lnTo>
                    <a:pt x="3592337" y="204509"/>
                  </a:lnTo>
                  <a:lnTo>
                    <a:pt x="3591840" y="197637"/>
                  </a:lnTo>
                  <a:close/>
                </a:path>
                <a:path w="4630420" h="298450">
                  <a:moveTo>
                    <a:pt x="3577116" y="32721"/>
                  </a:moveTo>
                  <a:lnTo>
                    <a:pt x="3424961" y="32721"/>
                  </a:lnTo>
                  <a:lnTo>
                    <a:pt x="3424961" y="61843"/>
                  </a:lnTo>
                  <a:lnTo>
                    <a:pt x="3541122" y="61843"/>
                  </a:lnTo>
                  <a:lnTo>
                    <a:pt x="3540695" y="82463"/>
                  </a:lnTo>
                  <a:lnTo>
                    <a:pt x="3539547" y="106304"/>
                  </a:lnTo>
                  <a:lnTo>
                    <a:pt x="3537142" y="133764"/>
                  </a:lnTo>
                  <a:lnTo>
                    <a:pt x="3532942" y="165243"/>
                  </a:lnTo>
                  <a:lnTo>
                    <a:pt x="3568935" y="168188"/>
                  </a:lnTo>
                  <a:lnTo>
                    <a:pt x="3573665" y="132486"/>
                  </a:lnTo>
                  <a:lnTo>
                    <a:pt x="3576093" y="101723"/>
                  </a:lnTo>
                  <a:lnTo>
                    <a:pt x="3576988" y="75561"/>
                  </a:lnTo>
                  <a:lnTo>
                    <a:pt x="3577068" y="61843"/>
                  </a:lnTo>
                  <a:lnTo>
                    <a:pt x="3577116" y="32721"/>
                  </a:lnTo>
                  <a:close/>
                </a:path>
                <a:path w="4630420" h="298450">
                  <a:moveTo>
                    <a:pt x="3643868" y="1963"/>
                  </a:moveTo>
                  <a:lnTo>
                    <a:pt x="3607220" y="1963"/>
                  </a:lnTo>
                  <a:lnTo>
                    <a:pt x="3607220" y="297765"/>
                  </a:lnTo>
                  <a:lnTo>
                    <a:pt x="3643868" y="297765"/>
                  </a:lnTo>
                  <a:lnTo>
                    <a:pt x="3643868" y="153136"/>
                  </a:lnTo>
                  <a:lnTo>
                    <a:pt x="3686733" y="153136"/>
                  </a:lnTo>
                  <a:lnTo>
                    <a:pt x="3686733" y="122378"/>
                  </a:lnTo>
                  <a:lnTo>
                    <a:pt x="3643868" y="122378"/>
                  </a:lnTo>
                  <a:lnTo>
                    <a:pt x="3643868" y="1963"/>
                  </a:lnTo>
                  <a:close/>
                </a:path>
                <a:path w="4630420" h="298450">
                  <a:moveTo>
                    <a:pt x="3797332" y="22577"/>
                  </a:moveTo>
                  <a:lnTo>
                    <a:pt x="3765050" y="27695"/>
                  </a:lnTo>
                  <a:lnTo>
                    <a:pt x="3739333" y="42415"/>
                  </a:lnTo>
                  <a:lnTo>
                    <a:pt x="3722328" y="65049"/>
                  </a:lnTo>
                  <a:lnTo>
                    <a:pt x="3716182" y="93910"/>
                  </a:lnTo>
                  <a:lnTo>
                    <a:pt x="3722328" y="122915"/>
                  </a:lnTo>
                  <a:lnTo>
                    <a:pt x="3739333" y="145569"/>
                  </a:lnTo>
                  <a:lnTo>
                    <a:pt x="3765050" y="160309"/>
                  </a:lnTo>
                  <a:lnTo>
                    <a:pt x="3797332" y="165570"/>
                  </a:lnTo>
                  <a:lnTo>
                    <a:pt x="3829756" y="160309"/>
                  </a:lnTo>
                  <a:lnTo>
                    <a:pt x="3855494" y="145569"/>
                  </a:lnTo>
                  <a:lnTo>
                    <a:pt x="3864316" y="133831"/>
                  </a:lnTo>
                  <a:lnTo>
                    <a:pt x="3797332" y="133831"/>
                  </a:lnTo>
                  <a:lnTo>
                    <a:pt x="3779370" y="131090"/>
                  </a:lnTo>
                  <a:lnTo>
                    <a:pt x="3765060" y="123196"/>
                  </a:lnTo>
                  <a:lnTo>
                    <a:pt x="3755596" y="110639"/>
                  </a:lnTo>
                  <a:lnTo>
                    <a:pt x="3752176" y="93910"/>
                  </a:lnTo>
                  <a:lnTo>
                    <a:pt x="3755596" y="77319"/>
                  </a:lnTo>
                  <a:lnTo>
                    <a:pt x="3765060" y="64747"/>
                  </a:lnTo>
                  <a:lnTo>
                    <a:pt x="3779370" y="56776"/>
                  </a:lnTo>
                  <a:lnTo>
                    <a:pt x="3797332" y="53990"/>
                  </a:lnTo>
                  <a:lnTo>
                    <a:pt x="3864201" y="53990"/>
                  </a:lnTo>
                  <a:lnTo>
                    <a:pt x="3855494" y="42415"/>
                  </a:lnTo>
                  <a:lnTo>
                    <a:pt x="3829756" y="27695"/>
                  </a:lnTo>
                  <a:lnTo>
                    <a:pt x="3797332" y="22577"/>
                  </a:lnTo>
                  <a:close/>
                </a:path>
                <a:path w="4630420" h="298450">
                  <a:moveTo>
                    <a:pt x="3864201" y="53990"/>
                  </a:moveTo>
                  <a:lnTo>
                    <a:pt x="3797332" y="53990"/>
                  </a:lnTo>
                  <a:lnTo>
                    <a:pt x="3815533" y="56776"/>
                  </a:lnTo>
                  <a:lnTo>
                    <a:pt x="3830053" y="64747"/>
                  </a:lnTo>
                  <a:lnTo>
                    <a:pt x="3839665" y="77319"/>
                  </a:lnTo>
                  <a:lnTo>
                    <a:pt x="3843142" y="93910"/>
                  </a:lnTo>
                  <a:lnTo>
                    <a:pt x="3839665" y="110639"/>
                  </a:lnTo>
                  <a:lnTo>
                    <a:pt x="3830053" y="123196"/>
                  </a:lnTo>
                  <a:lnTo>
                    <a:pt x="3815533" y="131090"/>
                  </a:lnTo>
                  <a:lnTo>
                    <a:pt x="3797332" y="133831"/>
                  </a:lnTo>
                  <a:lnTo>
                    <a:pt x="3864316" y="133831"/>
                  </a:lnTo>
                  <a:lnTo>
                    <a:pt x="3872519" y="122915"/>
                  </a:lnTo>
                  <a:lnTo>
                    <a:pt x="3878808" y="93910"/>
                  </a:lnTo>
                  <a:lnTo>
                    <a:pt x="3872519" y="65049"/>
                  </a:lnTo>
                  <a:lnTo>
                    <a:pt x="3864201" y="53990"/>
                  </a:lnTo>
                  <a:close/>
                </a:path>
                <a:path w="4630420" h="298450">
                  <a:moveTo>
                    <a:pt x="3947850" y="1963"/>
                  </a:moveTo>
                  <a:lnTo>
                    <a:pt x="3911530" y="1963"/>
                  </a:lnTo>
                  <a:lnTo>
                    <a:pt x="3911530" y="298093"/>
                  </a:lnTo>
                  <a:lnTo>
                    <a:pt x="3947850" y="298093"/>
                  </a:lnTo>
                  <a:lnTo>
                    <a:pt x="3947850" y="1963"/>
                  </a:lnTo>
                  <a:close/>
                </a:path>
                <a:path w="4630420" h="298450">
                  <a:moveTo>
                    <a:pt x="3893860" y="196656"/>
                  </a:moveTo>
                  <a:lnTo>
                    <a:pt x="3844583" y="202055"/>
                  </a:lnTo>
                  <a:lnTo>
                    <a:pt x="3794387" y="205000"/>
                  </a:lnTo>
                  <a:lnTo>
                    <a:pt x="3746153" y="206227"/>
                  </a:lnTo>
                  <a:lnTo>
                    <a:pt x="3702766" y="206472"/>
                  </a:lnTo>
                  <a:lnTo>
                    <a:pt x="3707347" y="236249"/>
                  </a:lnTo>
                  <a:lnTo>
                    <a:pt x="3749558" y="235998"/>
                  </a:lnTo>
                  <a:lnTo>
                    <a:pt x="3796677" y="234490"/>
                  </a:lnTo>
                  <a:lnTo>
                    <a:pt x="3846496" y="230589"/>
                  </a:lnTo>
                  <a:lnTo>
                    <a:pt x="3896805" y="223160"/>
                  </a:lnTo>
                  <a:lnTo>
                    <a:pt x="3893860" y="196656"/>
                  </a:lnTo>
                  <a:close/>
                </a:path>
                <a:path w="4630420" h="298450">
                  <a:moveTo>
                    <a:pt x="4340181" y="229705"/>
                  </a:moveTo>
                  <a:lnTo>
                    <a:pt x="4070556" y="229705"/>
                  </a:lnTo>
                  <a:lnTo>
                    <a:pt x="4070556" y="259481"/>
                  </a:lnTo>
                  <a:lnTo>
                    <a:pt x="4340181" y="259481"/>
                  </a:lnTo>
                  <a:lnTo>
                    <a:pt x="4340181" y="229705"/>
                  </a:lnTo>
                  <a:close/>
                </a:path>
                <a:path w="4630420" h="298450">
                  <a:moveTo>
                    <a:pt x="4167412" y="135467"/>
                  </a:moveTo>
                  <a:lnTo>
                    <a:pt x="4131091" y="135467"/>
                  </a:lnTo>
                  <a:lnTo>
                    <a:pt x="4131091" y="229705"/>
                  </a:lnTo>
                  <a:lnTo>
                    <a:pt x="4167412" y="229705"/>
                  </a:lnTo>
                  <a:lnTo>
                    <a:pt x="4167412" y="135467"/>
                  </a:lnTo>
                  <a:close/>
                </a:path>
                <a:path w="4630420" h="298450">
                  <a:moveTo>
                    <a:pt x="4240708" y="135467"/>
                  </a:moveTo>
                  <a:lnTo>
                    <a:pt x="4205042" y="135467"/>
                  </a:lnTo>
                  <a:lnTo>
                    <a:pt x="4205042" y="229705"/>
                  </a:lnTo>
                  <a:lnTo>
                    <a:pt x="4240708" y="229705"/>
                  </a:lnTo>
                  <a:lnTo>
                    <a:pt x="4240708" y="135467"/>
                  </a:lnTo>
                  <a:close/>
                </a:path>
                <a:path w="4630420" h="298450">
                  <a:moveTo>
                    <a:pt x="4313023" y="29122"/>
                  </a:moveTo>
                  <a:lnTo>
                    <a:pt x="4097715" y="29122"/>
                  </a:lnTo>
                  <a:lnTo>
                    <a:pt x="4097715" y="58244"/>
                  </a:lnTo>
                  <a:lnTo>
                    <a:pt x="4276702" y="58244"/>
                  </a:lnTo>
                  <a:lnTo>
                    <a:pt x="4276543" y="87039"/>
                  </a:lnTo>
                  <a:lnTo>
                    <a:pt x="4275434" y="117552"/>
                  </a:lnTo>
                  <a:lnTo>
                    <a:pt x="4272422" y="151623"/>
                  </a:lnTo>
                  <a:lnTo>
                    <a:pt x="4266558" y="190112"/>
                  </a:lnTo>
                  <a:lnTo>
                    <a:pt x="4302225" y="193711"/>
                  </a:lnTo>
                  <a:lnTo>
                    <a:pt x="4308467" y="153417"/>
                  </a:lnTo>
                  <a:lnTo>
                    <a:pt x="4311673" y="118492"/>
                  </a:lnTo>
                  <a:lnTo>
                    <a:pt x="4312854" y="87555"/>
                  </a:lnTo>
                  <a:lnTo>
                    <a:pt x="4313023" y="59225"/>
                  </a:lnTo>
                  <a:lnTo>
                    <a:pt x="4313023" y="29122"/>
                  </a:lnTo>
                  <a:close/>
                </a:path>
                <a:path w="4630420" h="298450">
                  <a:moveTo>
                    <a:pt x="4461906" y="205163"/>
                  </a:moveTo>
                  <a:lnTo>
                    <a:pt x="4425585" y="205163"/>
                  </a:lnTo>
                  <a:lnTo>
                    <a:pt x="4425585" y="297765"/>
                  </a:lnTo>
                  <a:lnTo>
                    <a:pt x="4461906" y="297765"/>
                  </a:lnTo>
                  <a:lnTo>
                    <a:pt x="4461906" y="205163"/>
                  </a:lnTo>
                  <a:close/>
                </a:path>
                <a:path w="4630420" h="298450">
                  <a:moveTo>
                    <a:pt x="4564978" y="205163"/>
                  </a:moveTo>
                  <a:lnTo>
                    <a:pt x="4528330" y="205163"/>
                  </a:lnTo>
                  <a:lnTo>
                    <a:pt x="4528330" y="297765"/>
                  </a:lnTo>
                  <a:lnTo>
                    <a:pt x="4564978" y="297765"/>
                  </a:lnTo>
                  <a:lnTo>
                    <a:pt x="4564978" y="205163"/>
                  </a:lnTo>
                  <a:close/>
                </a:path>
                <a:path w="4630420" h="298450">
                  <a:moveTo>
                    <a:pt x="4630094" y="176696"/>
                  </a:moveTo>
                  <a:lnTo>
                    <a:pt x="4359814" y="176696"/>
                  </a:lnTo>
                  <a:lnTo>
                    <a:pt x="4359814" y="205163"/>
                  </a:lnTo>
                  <a:lnTo>
                    <a:pt x="4630094" y="205163"/>
                  </a:lnTo>
                  <a:lnTo>
                    <a:pt x="4630094" y="176696"/>
                  </a:lnTo>
                  <a:close/>
                </a:path>
                <a:path w="4630420" h="298450">
                  <a:moveTo>
                    <a:pt x="4598681" y="11779"/>
                  </a:moveTo>
                  <a:lnTo>
                    <a:pt x="4391554" y="11779"/>
                  </a:lnTo>
                  <a:lnTo>
                    <a:pt x="4391554" y="41556"/>
                  </a:lnTo>
                  <a:lnTo>
                    <a:pt x="4561379" y="41556"/>
                  </a:lnTo>
                  <a:lnTo>
                    <a:pt x="4561379" y="67406"/>
                  </a:lnTo>
                  <a:lnTo>
                    <a:pt x="4392209" y="67406"/>
                  </a:lnTo>
                  <a:lnTo>
                    <a:pt x="4392209" y="152155"/>
                  </a:lnTo>
                  <a:lnTo>
                    <a:pt x="4605226" y="152155"/>
                  </a:lnTo>
                  <a:lnTo>
                    <a:pt x="4605226" y="122705"/>
                  </a:lnTo>
                  <a:lnTo>
                    <a:pt x="4428857" y="122705"/>
                  </a:lnTo>
                  <a:lnTo>
                    <a:pt x="4428857" y="94565"/>
                  </a:lnTo>
                  <a:lnTo>
                    <a:pt x="4598681" y="94565"/>
                  </a:lnTo>
                  <a:lnTo>
                    <a:pt x="4598681" y="11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04900" y="5426431"/>
            <a:ext cx="335068" cy="335068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1429625" y="5469401"/>
            <a:ext cx="3694429" cy="297815"/>
          </a:xfrm>
          <a:custGeom>
            <a:avLst/>
            <a:gdLst/>
            <a:ahLst/>
            <a:cxnLst/>
            <a:rect l="l" t="t" r="r" b="b"/>
            <a:pathLst>
              <a:path w="3694430" h="297814">
                <a:moveTo>
                  <a:pt x="232977" y="1963"/>
                </a:moveTo>
                <a:lnTo>
                  <a:pt x="196656" y="1963"/>
                </a:lnTo>
                <a:lnTo>
                  <a:pt x="196656" y="180295"/>
                </a:lnTo>
                <a:lnTo>
                  <a:pt x="232977" y="180295"/>
                </a:lnTo>
                <a:lnTo>
                  <a:pt x="232977" y="107326"/>
                </a:lnTo>
                <a:lnTo>
                  <a:pt x="274206" y="107326"/>
                </a:lnTo>
                <a:lnTo>
                  <a:pt x="274206" y="76895"/>
                </a:lnTo>
                <a:lnTo>
                  <a:pt x="232977" y="76895"/>
                </a:lnTo>
                <a:lnTo>
                  <a:pt x="232977" y="1963"/>
                </a:lnTo>
                <a:close/>
              </a:path>
              <a:path w="3694430" h="297814">
                <a:moveTo>
                  <a:pt x="232977" y="194365"/>
                </a:moveTo>
                <a:lnTo>
                  <a:pt x="41883" y="194365"/>
                </a:lnTo>
                <a:lnTo>
                  <a:pt x="41883" y="294166"/>
                </a:lnTo>
                <a:lnTo>
                  <a:pt x="232977" y="294166"/>
                </a:lnTo>
                <a:lnTo>
                  <a:pt x="232977" y="264717"/>
                </a:lnTo>
                <a:lnTo>
                  <a:pt x="77877" y="264717"/>
                </a:lnTo>
                <a:lnTo>
                  <a:pt x="77877" y="223160"/>
                </a:lnTo>
                <a:lnTo>
                  <a:pt x="232977" y="223160"/>
                </a:lnTo>
                <a:lnTo>
                  <a:pt x="232977" y="194365"/>
                </a:lnTo>
                <a:close/>
              </a:path>
              <a:path w="3694430" h="297814">
                <a:moveTo>
                  <a:pt x="232977" y="223160"/>
                </a:moveTo>
                <a:lnTo>
                  <a:pt x="196983" y="223160"/>
                </a:lnTo>
                <a:lnTo>
                  <a:pt x="196983" y="264717"/>
                </a:lnTo>
                <a:lnTo>
                  <a:pt x="232977" y="264717"/>
                </a:lnTo>
                <a:lnTo>
                  <a:pt x="232977" y="223160"/>
                </a:lnTo>
                <a:close/>
              </a:path>
              <a:path w="3694430" h="297814">
                <a:moveTo>
                  <a:pt x="175387" y="30431"/>
                </a:moveTo>
                <a:lnTo>
                  <a:pt x="0" y="30431"/>
                </a:lnTo>
                <a:lnTo>
                  <a:pt x="0" y="59553"/>
                </a:lnTo>
                <a:lnTo>
                  <a:pt x="175387" y="59553"/>
                </a:lnTo>
                <a:lnTo>
                  <a:pt x="175387" y="30431"/>
                </a:lnTo>
                <a:close/>
              </a:path>
              <a:path w="3694430" h="297814">
                <a:moveTo>
                  <a:pt x="106017" y="0"/>
                </a:moveTo>
                <a:lnTo>
                  <a:pt x="69696" y="0"/>
                </a:lnTo>
                <a:lnTo>
                  <a:pt x="69696" y="30431"/>
                </a:lnTo>
                <a:lnTo>
                  <a:pt x="106017" y="30431"/>
                </a:lnTo>
                <a:lnTo>
                  <a:pt x="106017" y="0"/>
                </a:lnTo>
                <a:close/>
              </a:path>
              <a:path w="3694430" h="297814">
                <a:moveTo>
                  <a:pt x="87693" y="70351"/>
                </a:moveTo>
                <a:lnTo>
                  <a:pt x="58121" y="74216"/>
                </a:lnTo>
                <a:lnTo>
                  <a:pt x="35175" y="85075"/>
                </a:lnTo>
                <a:lnTo>
                  <a:pt x="20328" y="101825"/>
                </a:lnTo>
                <a:lnTo>
                  <a:pt x="15051" y="123360"/>
                </a:lnTo>
                <a:lnTo>
                  <a:pt x="20328" y="145033"/>
                </a:lnTo>
                <a:lnTo>
                  <a:pt x="35175" y="161766"/>
                </a:lnTo>
                <a:lnTo>
                  <a:pt x="58121" y="172549"/>
                </a:lnTo>
                <a:lnTo>
                  <a:pt x="87693" y="176368"/>
                </a:lnTo>
                <a:lnTo>
                  <a:pt x="117030" y="172549"/>
                </a:lnTo>
                <a:lnTo>
                  <a:pt x="139802" y="161766"/>
                </a:lnTo>
                <a:lnTo>
                  <a:pt x="150905" y="149210"/>
                </a:lnTo>
                <a:lnTo>
                  <a:pt x="87693" y="149210"/>
                </a:lnTo>
                <a:lnTo>
                  <a:pt x="72340" y="147471"/>
                </a:lnTo>
                <a:lnTo>
                  <a:pt x="60575" y="142420"/>
                </a:lnTo>
                <a:lnTo>
                  <a:pt x="53044" y="134301"/>
                </a:lnTo>
                <a:lnTo>
                  <a:pt x="50391" y="123360"/>
                </a:lnTo>
                <a:lnTo>
                  <a:pt x="53044" y="112608"/>
                </a:lnTo>
                <a:lnTo>
                  <a:pt x="60575" y="104586"/>
                </a:lnTo>
                <a:lnTo>
                  <a:pt x="72340" y="99570"/>
                </a:lnTo>
                <a:lnTo>
                  <a:pt x="87693" y="97837"/>
                </a:lnTo>
                <a:lnTo>
                  <a:pt x="151076" y="97837"/>
                </a:lnTo>
                <a:lnTo>
                  <a:pt x="139802" y="85075"/>
                </a:lnTo>
                <a:lnTo>
                  <a:pt x="117030" y="74216"/>
                </a:lnTo>
                <a:lnTo>
                  <a:pt x="87693" y="70351"/>
                </a:lnTo>
                <a:close/>
              </a:path>
              <a:path w="3694430" h="297814">
                <a:moveTo>
                  <a:pt x="151076" y="97837"/>
                </a:moveTo>
                <a:lnTo>
                  <a:pt x="87693" y="97837"/>
                </a:lnTo>
                <a:lnTo>
                  <a:pt x="103098" y="99570"/>
                </a:lnTo>
                <a:lnTo>
                  <a:pt x="114975" y="104586"/>
                </a:lnTo>
                <a:lnTo>
                  <a:pt x="122618" y="112608"/>
                </a:lnTo>
                <a:lnTo>
                  <a:pt x="125323" y="123360"/>
                </a:lnTo>
                <a:lnTo>
                  <a:pt x="122618" y="134301"/>
                </a:lnTo>
                <a:lnTo>
                  <a:pt x="114975" y="142420"/>
                </a:lnTo>
                <a:lnTo>
                  <a:pt x="103098" y="147471"/>
                </a:lnTo>
                <a:lnTo>
                  <a:pt x="87693" y="149210"/>
                </a:lnTo>
                <a:lnTo>
                  <a:pt x="150905" y="149210"/>
                </a:lnTo>
                <a:lnTo>
                  <a:pt x="154598" y="145033"/>
                </a:lnTo>
                <a:lnTo>
                  <a:pt x="160008" y="123360"/>
                </a:lnTo>
                <a:lnTo>
                  <a:pt x="154598" y="101825"/>
                </a:lnTo>
                <a:lnTo>
                  <a:pt x="151076" y="97837"/>
                </a:lnTo>
                <a:close/>
              </a:path>
              <a:path w="3694430" h="297814">
                <a:moveTo>
                  <a:pt x="489186" y="143974"/>
                </a:moveTo>
                <a:lnTo>
                  <a:pt x="454829" y="143974"/>
                </a:lnTo>
                <a:lnTo>
                  <a:pt x="454829" y="283695"/>
                </a:lnTo>
                <a:lnTo>
                  <a:pt x="489186" y="283695"/>
                </a:lnTo>
                <a:lnTo>
                  <a:pt x="489186" y="143974"/>
                </a:lnTo>
                <a:close/>
              </a:path>
              <a:path w="3694430" h="297814">
                <a:moveTo>
                  <a:pt x="428324" y="36648"/>
                </a:moveTo>
                <a:lnTo>
                  <a:pt x="371062" y="36648"/>
                </a:lnTo>
                <a:lnTo>
                  <a:pt x="371062" y="66097"/>
                </a:lnTo>
                <a:lnTo>
                  <a:pt x="396911" y="66097"/>
                </a:lnTo>
                <a:lnTo>
                  <a:pt x="394432" y="109744"/>
                </a:lnTo>
                <a:lnTo>
                  <a:pt x="387749" y="152318"/>
                </a:lnTo>
                <a:lnTo>
                  <a:pt x="374686" y="193419"/>
                </a:lnTo>
                <a:lnTo>
                  <a:pt x="353065" y="232649"/>
                </a:lnTo>
                <a:lnTo>
                  <a:pt x="380878" y="248356"/>
                </a:lnTo>
                <a:lnTo>
                  <a:pt x="395426" y="223672"/>
                </a:lnTo>
                <a:lnTo>
                  <a:pt x="406708" y="197883"/>
                </a:lnTo>
                <a:lnTo>
                  <a:pt x="415136" y="171235"/>
                </a:lnTo>
                <a:lnTo>
                  <a:pt x="421125" y="143974"/>
                </a:lnTo>
                <a:lnTo>
                  <a:pt x="489186" y="143974"/>
                </a:lnTo>
                <a:lnTo>
                  <a:pt x="489186" y="114525"/>
                </a:lnTo>
                <a:lnTo>
                  <a:pt x="425052" y="114525"/>
                </a:lnTo>
                <a:lnTo>
                  <a:pt x="426645" y="94879"/>
                </a:lnTo>
                <a:lnTo>
                  <a:pt x="427608" y="75279"/>
                </a:lnTo>
                <a:lnTo>
                  <a:pt x="428112" y="55833"/>
                </a:lnTo>
                <a:lnTo>
                  <a:pt x="428324" y="36648"/>
                </a:lnTo>
                <a:close/>
              </a:path>
              <a:path w="3694430" h="297814">
                <a:moveTo>
                  <a:pt x="362227" y="36648"/>
                </a:moveTo>
                <a:lnTo>
                  <a:pt x="294820" y="36648"/>
                </a:lnTo>
                <a:lnTo>
                  <a:pt x="294820" y="66097"/>
                </a:lnTo>
                <a:lnTo>
                  <a:pt x="330814" y="66097"/>
                </a:lnTo>
                <a:lnTo>
                  <a:pt x="327496" y="107032"/>
                </a:lnTo>
                <a:lnTo>
                  <a:pt x="319975" y="145344"/>
                </a:lnTo>
                <a:lnTo>
                  <a:pt x="306748" y="181663"/>
                </a:lnTo>
                <a:lnTo>
                  <a:pt x="286313" y="216616"/>
                </a:lnTo>
                <a:lnTo>
                  <a:pt x="314780" y="231995"/>
                </a:lnTo>
                <a:lnTo>
                  <a:pt x="338713" y="186701"/>
                </a:lnTo>
                <a:lnTo>
                  <a:pt x="353106" y="138616"/>
                </a:lnTo>
                <a:lnTo>
                  <a:pt x="360197" y="88383"/>
                </a:lnTo>
                <a:lnTo>
                  <a:pt x="362227" y="36648"/>
                </a:lnTo>
                <a:close/>
              </a:path>
              <a:path w="3694430" h="297814">
                <a:moveTo>
                  <a:pt x="489186" y="9162"/>
                </a:moveTo>
                <a:lnTo>
                  <a:pt x="454829" y="9162"/>
                </a:lnTo>
                <a:lnTo>
                  <a:pt x="454829" y="114525"/>
                </a:lnTo>
                <a:lnTo>
                  <a:pt x="489186" y="114525"/>
                </a:lnTo>
                <a:lnTo>
                  <a:pt x="489186" y="9162"/>
                </a:lnTo>
                <a:close/>
              </a:path>
              <a:path w="3694430" h="297814">
                <a:moveTo>
                  <a:pt x="546449" y="1963"/>
                </a:moveTo>
                <a:lnTo>
                  <a:pt x="511437" y="1963"/>
                </a:lnTo>
                <a:lnTo>
                  <a:pt x="511437" y="297765"/>
                </a:lnTo>
                <a:lnTo>
                  <a:pt x="546449" y="297765"/>
                </a:lnTo>
                <a:lnTo>
                  <a:pt x="546449" y="1963"/>
                </a:lnTo>
                <a:close/>
              </a:path>
              <a:path w="3694430" h="297814">
                <a:moveTo>
                  <a:pt x="810511" y="1963"/>
                </a:moveTo>
                <a:lnTo>
                  <a:pt x="774518" y="1963"/>
                </a:lnTo>
                <a:lnTo>
                  <a:pt x="774518" y="297765"/>
                </a:lnTo>
                <a:lnTo>
                  <a:pt x="810511" y="297765"/>
                </a:lnTo>
                <a:lnTo>
                  <a:pt x="810511" y="149864"/>
                </a:lnTo>
                <a:lnTo>
                  <a:pt x="855994" y="149864"/>
                </a:lnTo>
                <a:lnTo>
                  <a:pt x="855994" y="119760"/>
                </a:lnTo>
                <a:lnTo>
                  <a:pt x="810511" y="119760"/>
                </a:lnTo>
                <a:lnTo>
                  <a:pt x="810511" y="1963"/>
                </a:lnTo>
                <a:close/>
              </a:path>
              <a:path w="3694430" h="297814">
                <a:moveTo>
                  <a:pt x="751613" y="47446"/>
                </a:moveTo>
                <a:lnTo>
                  <a:pt x="577207" y="47446"/>
                </a:lnTo>
                <a:lnTo>
                  <a:pt x="577207" y="76568"/>
                </a:lnTo>
                <a:lnTo>
                  <a:pt x="751613" y="76568"/>
                </a:lnTo>
                <a:lnTo>
                  <a:pt x="751613" y="47446"/>
                </a:lnTo>
                <a:close/>
              </a:path>
              <a:path w="3694430" h="297814">
                <a:moveTo>
                  <a:pt x="683552" y="6217"/>
                </a:moveTo>
                <a:lnTo>
                  <a:pt x="647231" y="6217"/>
                </a:lnTo>
                <a:lnTo>
                  <a:pt x="647231" y="47446"/>
                </a:lnTo>
                <a:lnTo>
                  <a:pt x="683552" y="47446"/>
                </a:lnTo>
                <a:lnTo>
                  <a:pt x="683552" y="6217"/>
                </a:lnTo>
                <a:close/>
              </a:path>
              <a:path w="3694430" h="297814">
                <a:moveTo>
                  <a:pt x="665555" y="95874"/>
                </a:moveTo>
                <a:lnTo>
                  <a:pt x="635630" y="101012"/>
                </a:lnTo>
                <a:lnTo>
                  <a:pt x="611933" y="115384"/>
                </a:lnTo>
                <a:lnTo>
                  <a:pt x="596395" y="137425"/>
                </a:lnTo>
                <a:lnTo>
                  <a:pt x="590950" y="165570"/>
                </a:lnTo>
                <a:lnTo>
                  <a:pt x="596395" y="193665"/>
                </a:lnTo>
                <a:lnTo>
                  <a:pt x="611933" y="215593"/>
                </a:lnTo>
                <a:lnTo>
                  <a:pt x="635630" y="229853"/>
                </a:lnTo>
                <a:lnTo>
                  <a:pt x="665555" y="234940"/>
                </a:lnTo>
                <a:lnTo>
                  <a:pt x="695107" y="229853"/>
                </a:lnTo>
                <a:lnTo>
                  <a:pt x="718646" y="215593"/>
                </a:lnTo>
                <a:lnTo>
                  <a:pt x="726280" y="204836"/>
                </a:lnTo>
                <a:lnTo>
                  <a:pt x="665555" y="204836"/>
                </a:lnTo>
                <a:lnTo>
                  <a:pt x="649516" y="202244"/>
                </a:lnTo>
                <a:lnTo>
                  <a:pt x="636883" y="194406"/>
                </a:lnTo>
                <a:lnTo>
                  <a:pt x="628605" y="181967"/>
                </a:lnTo>
                <a:lnTo>
                  <a:pt x="625635" y="165570"/>
                </a:lnTo>
                <a:lnTo>
                  <a:pt x="628605" y="149118"/>
                </a:lnTo>
                <a:lnTo>
                  <a:pt x="636883" y="136530"/>
                </a:lnTo>
                <a:lnTo>
                  <a:pt x="649516" y="128483"/>
                </a:lnTo>
                <a:lnTo>
                  <a:pt x="665555" y="125650"/>
                </a:lnTo>
                <a:lnTo>
                  <a:pt x="725895" y="125650"/>
                </a:lnTo>
                <a:lnTo>
                  <a:pt x="718646" y="115384"/>
                </a:lnTo>
                <a:lnTo>
                  <a:pt x="695107" y="101012"/>
                </a:lnTo>
                <a:lnTo>
                  <a:pt x="665555" y="95874"/>
                </a:lnTo>
                <a:close/>
              </a:path>
              <a:path w="3694430" h="297814">
                <a:moveTo>
                  <a:pt x="725895" y="125650"/>
                </a:moveTo>
                <a:lnTo>
                  <a:pt x="665555" y="125650"/>
                </a:lnTo>
                <a:lnTo>
                  <a:pt x="681221" y="128483"/>
                </a:lnTo>
                <a:lnTo>
                  <a:pt x="693696" y="136530"/>
                </a:lnTo>
                <a:lnTo>
                  <a:pt x="701999" y="149118"/>
                </a:lnTo>
                <a:lnTo>
                  <a:pt x="705148" y="165570"/>
                </a:lnTo>
                <a:lnTo>
                  <a:pt x="701999" y="181967"/>
                </a:lnTo>
                <a:lnTo>
                  <a:pt x="693696" y="194406"/>
                </a:lnTo>
                <a:lnTo>
                  <a:pt x="681221" y="202244"/>
                </a:lnTo>
                <a:lnTo>
                  <a:pt x="665555" y="204836"/>
                </a:lnTo>
                <a:lnTo>
                  <a:pt x="726280" y="204836"/>
                </a:lnTo>
                <a:lnTo>
                  <a:pt x="734209" y="193665"/>
                </a:lnTo>
                <a:lnTo>
                  <a:pt x="739833" y="165570"/>
                </a:lnTo>
                <a:lnTo>
                  <a:pt x="734209" y="137425"/>
                </a:lnTo>
                <a:lnTo>
                  <a:pt x="725895" y="125650"/>
                </a:lnTo>
                <a:close/>
              </a:path>
              <a:path w="3694430" h="297814">
                <a:moveTo>
                  <a:pt x="1115476" y="1963"/>
                </a:moveTo>
                <a:lnTo>
                  <a:pt x="1078828" y="1963"/>
                </a:lnTo>
                <a:lnTo>
                  <a:pt x="1078828" y="297765"/>
                </a:lnTo>
                <a:lnTo>
                  <a:pt x="1115476" y="297765"/>
                </a:lnTo>
                <a:lnTo>
                  <a:pt x="1115476" y="1963"/>
                </a:lnTo>
                <a:close/>
              </a:path>
              <a:path w="3694430" h="297814">
                <a:moveTo>
                  <a:pt x="1027128" y="33375"/>
                </a:moveTo>
                <a:lnTo>
                  <a:pt x="885444" y="33375"/>
                </a:lnTo>
                <a:lnTo>
                  <a:pt x="885444" y="62170"/>
                </a:lnTo>
                <a:lnTo>
                  <a:pt x="990153" y="62170"/>
                </a:lnTo>
                <a:lnTo>
                  <a:pt x="979631" y="109443"/>
                </a:lnTo>
                <a:lnTo>
                  <a:pt x="956899" y="150641"/>
                </a:lnTo>
                <a:lnTo>
                  <a:pt x="920855" y="186134"/>
                </a:lnTo>
                <a:lnTo>
                  <a:pt x="870392" y="216289"/>
                </a:lnTo>
                <a:lnTo>
                  <a:pt x="889370" y="245411"/>
                </a:lnTo>
                <a:lnTo>
                  <a:pt x="935591" y="218775"/>
                </a:lnTo>
                <a:lnTo>
                  <a:pt x="971186" y="188185"/>
                </a:lnTo>
                <a:lnTo>
                  <a:pt x="997147" y="153995"/>
                </a:lnTo>
                <a:lnTo>
                  <a:pt x="1014463" y="116561"/>
                </a:lnTo>
                <a:lnTo>
                  <a:pt x="1024127" y="76236"/>
                </a:lnTo>
                <a:lnTo>
                  <a:pt x="1027128" y="33375"/>
                </a:lnTo>
                <a:close/>
              </a:path>
              <a:path w="3694430" h="297814">
                <a:moveTo>
                  <a:pt x="1308206" y="27486"/>
                </a:moveTo>
                <a:lnTo>
                  <a:pt x="1168158" y="27486"/>
                </a:lnTo>
                <a:lnTo>
                  <a:pt x="1168158" y="167206"/>
                </a:lnTo>
                <a:lnTo>
                  <a:pt x="1308206" y="167206"/>
                </a:lnTo>
                <a:lnTo>
                  <a:pt x="1308206" y="138412"/>
                </a:lnTo>
                <a:lnTo>
                  <a:pt x="1203824" y="138412"/>
                </a:lnTo>
                <a:lnTo>
                  <a:pt x="1203824" y="56608"/>
                </a:lnTo>
                <a:lnTo>
                  <a:pt x="1308206" y="56608"/>
                </a:lnTo>
                <a:lnTo>
                  <a:pt x="1308206" y="27486"/>
                </a:lnTo>
                <a:close/>
              </a:path>
              <a:path w="3694430" h="297814">
                <a:moveTo>
                  <a:pt x="1308206" y="56608"/>
                </a:moveTo>
                <a:lnTo>
                  <a:pt x="1272539" y="56608"/>
                </a:lnTo>
                <a:lnTo>
                  <a:pt x="1272539" y="138412"/>
                </a:lnTo>
                <a:lnTo>
                  <a:pt x="1308206" y="138412"/>
                </a:lnTo>
                <a:lnTo>
                  <a:pt x="1308206" y="56608"/>
                </a:lnTo>
                <a:close/>
              </a:path>
              <a:path w="3694430" h="297814">
                <a:moveTo>
                  <a:pt x="1238182" y="196983"/>
                </a:moveTo>
                <a:lnTo>
                  <a:pt x="1201861" y="196983"/>
                </a:lnTo>
                <a:lnTo>
                  <a:pt x="1201861" y="291875"/>
                </a:lnTo>
                <a:lnTo>
                  <a:pt x="1403098" y="291875"/>
                </a:lnTo>
                <a:lnTo>
                  <a:pt x="1403098" y="262426"/>
                </a:lnTo>
                <a:lnTo>
                  <a:pt x="1238182" y="262426"/>
                </a:lnTo>
                <a:lnTo>
                  <a:pt x="1238182" y="196983"/>
                </a:lnTo>
                <a:close/>
              </a:path>
              <a:path w="3694430" h="297814">
                <a:moveTo>
                  <a:pt x="1391318" y="1963"/>
                </a:moveTo>
                <a:lnTo>
                  <a:pt x="1354998" y="1963"/>
                </a:lnTo>
                <a:lnTo>
                  <a:pt x="1354998" y="217925"/>
                </a:lnTo>
                <a:lnTo>
                  <a:pt x="1391318" y="217925"/>
                </a:lnTo>
                <a:lnTo>
                  <a:pt x="1391318" y="119106"/>
                </a:lnTo>
                <a:lnTo>
                  <a:pt x="1432548" y="119106"/>
                </a:lnTo>
                <a:lnTo>
                  <a:pt x="1432548" y="88675"/>
                </a:lnTo>
                <a:lnTo>
                  <a:pt x="1391318" y="88675"/>
                </a:lnTo>
                <a:lnTo>
                  <a:pt x="1391318" y="1963"/>
                </a:lnTo>
                <a:close/>
              </a:path>
              <a:path w="3694430" h="297814">
                <a:moveTo>
                  <a:pt x="1671415" y="49082"/>
                </a:moveTo>
                <a:lnTo>
                  <a:pt x="1526458" y="49082"/>
                </a:lnTo>
                <a:lnTo>
                  <a:pt x="1526458" y="78204"/>
                </a:lnTo>
                <a:lnTo>
                  <a:pt x="1671415" y="78204"/>
                </a:lnTo>
                <a:lnTo>
                  <a:pt x="1671415" y="49082"/>
                </a:lnTo>
                <a:close/>
              </a:path>
              <a:path w="3694430" h="297814">
                <a:moveTo>
                  <a:pt x="1617424" y="10470"/>
                </a:moveTo>
                <a:lnTo>
                  <a:pt x="1581430" y="10470"/>
                </a:lnTo>
                <a:lnTo>
                  <a:pt x="1581430" y="49082"/>
                </a:lnTo>
                <a:lnTo>
                  <a:pt x="1617424" y="49082"/>
                </a:lnTo>
                <a:lnTo>
                  <a:pt x="1617424" y="10470"/>
                </a:lnTo>
                <a:close/>
              </a:path>
              <a:path w="3694430" h="297814">
                <a:moveTo>
                  <a:pt x="1599427" y="93910"/>
                </a:moveTo>
                <a:lnTo>
                  <a:pt x="1573572" y="98987"/>
                </a:lnTo>
                <a:lnTo>
                  <a:pt x="1553085" y="113175"/>
                </a:lnTo>
                <a:lnTo>
                  <a:pt x="1539654" y="134909"/>
                </a:lnTo>
                <a:lnTo>
                  <a:pt x="1534966" y="162625"/>
                </a:lnTo>
                <a:lnTo>
                  <a:pt x="1539654" y="190771"/>
                </a:lnTo>
                <a:lnTo>
                  <a:pt x="1553085" y="212812"/>
                </a:lnTo>
                <a:lnTo>
                  <a:pt x="1573572" y="227184"/>
                </a:lnTo>
                <a:lnTo>
                  <a:pt x="1599427" y="232322"/>
                </a:lnTo>
                <a:lnTo>
                  <a:pt x="1625374" y="227184"/>
                </a:lnTo>
                <a:lnTo>
                  <a:pt x="1645769" y="212812"/>
                </a:lnTo>
                <a:lnTo>
                  <a:pt x="1652774" y="201237"/>
                </a:lnTo>
                <a:lnTo>
                  <a:pt x="1599427" y="201237"/>
                </a:lnTo>
                <a:lnTo>
                  <a:pt x="1586175" y="198701"/>
                </a:lnTo>
                <a:lnTo>
                  <a:pt x="1575868" y="191011"/>
                </a:lnTo>
                <a:lnTo>
                  <a:pt x="1569242" y="178782"/>
                </a:lnTo>
                <a:lnTo>
                  <a:pt x="1567033" y="162625"/>
                </a:lnTo>
                <a:lnTo>
                  <a:pt x="1569242" y="146791"/>
                </a:lnTo>
                <a:lnTo>
                  <a:pt x="1575868" y="134608"/>
                </a:lnTo>
                <a:lnTo>
                  <a:pt x="1586175" y="126780"/>
                </a:lnTo>
                <a:lnTo>
                  <a:pt x="1599427" y="124014"/>
                </a:lnTo>
                <a:lnTo>
                  <a:pt x="1652421" y="124014"/>
                </a:lnTo>
                <a:lnTo>
                  <a:pt x="1645769" y="113175"/>
                </a:lnTo>
                <a:lnTo>
                  <a:pt x="1625374" y="98987"/>
                </a:lnTo>
                <a:lnTo>
                  <a:pt x="1599427" y="93910"/>
                </a:lnTo>
                <a:close/>
              </a:path>
              <a:path w="3694430" h="297814">
                <a:moveTo>
                  <a:pt x="1652421" y="124014"/>
                </a:moveTo>
                <a:lnTo>
                  <a:pt x="1599427" y="124014"/>
                </a:lnTo>
                <a:lnTo>
                  <a:pt x="1612495" y="126780"/>
                </a:lnTo>
                <a:lnTo>
                  <a:pt x="1622741" y="134608"/>
                </a:lnTo>
                <a:lnTo>
                  <a:pt x="1629429" y="146791"/>
                </a:lnTo>
                <a:lnTo>
                  <a:pt x="1631822" y="162625"/>
                </a:lnTo>
                <a:lnTo>
                  <a:pt x="1629429" y="178782"/>
                </a:lnTo>
                <a:lnTo>
                  <a:pt x="1622741" y="191011"/>
                </a:lnTo>
                <a:lnTo>
                  <a:pt x="1612495" y="198701"/>
                </a:lnTo>
                <a:lnTo>
                  <a:pt x="1599427" y="201237"/>
                </a:lnTo>
                <a:lnTo>
                  <a:pt x="1652774" y="201237"/>
                </a:lnTo>
                <a:lnTo>
                  <a:pt x="1659108" y="190771"/>
                </a:lnTo>
                <a:lnTo>
                  <a:pt x="1663889" y="162625"/>
                </a:lnTo>
                <a:lnTo>
                  <a:pt x="1659108" y="134909"/>
                </a:lnTo>
                <a:lnTo>
                  <a:pt x="1652421" y="124014"/>
                </a:lnTo>
                <a:close/>
              </a:path>
              <a:path w="3694430" h="297814">
                <a:moveTo>
                  <a:pt x="1781359" y="153136"/>
                </a:moveTo>
                <a:lnTo>
                  <a:pt x="1746674" y="153136"/>
                </a:lnTo>
                <a:lnTo>
                  <a:pt x="1746674" y="297765"/>
                </a:lnTo>
                <a:lnTo>
                  <a:pt x="1781359" y="297765"/>
                </a:lnTo>
                <a:lnTo>
                  <a:pt x="1781359" y="153136"/>
                </a:lnTo>
                <a:close/>
              </a:path>
              <a:path w="3694430" h="297814">
                <a:moveTo>
                  <a:pt x="1717879" y="8180"/>
                </a:moveTo>
                <a:lnTo>
                  <a:pt x="1683849" y="8180"/>
                </a:lnTo>
                <a:lnTo>
                  <a:pt x="1683849" y="284349"/>
                </a:lnTo>
                <a:lnTo>
                  <a:pt x="1717879" y="284349"/>
                </a:lnTo>
                <a:lnTo>
                  <a:pt x="1717879" y="153136"/>
                </a:lnTo>
                <a:lnTo>
                  <a:pt x="1781359" y="153136"/>
                </a:lnTo>
                <a:lnTo>
                  <a:pt x="1781359" y="123687"/>
                </a:lnTo>
                <a:lnTo>
                  <a:pt x="1717879" y="123687"/>
                </a:lnTo>
                <a:lnTo>
                  <a:pt x="1717879" y="8180"/>
                </a:lnTo>
                <a:close/>
              </a:path>
              <a:path w="3694430" h="297814">
                <a:moveTo>
                  <a:pt x="1781359" y="1963"/>
                </a:moveTo>
                <a:lnTo>
                  <a:pt x="1746674" y="1963"/>
                </a:lnTo>
                <a:lnTo>
                  <a:pt x="1746674" y="123687"/>
                </a:lnTo>
                <a:lnTo>
                  <a:pt x="1781359" y="123687"/>
                </a:lnTo>
                <a:lnTo>
                  <a:pt x="1781359" y="1963"/>
                </a:lnTo>
                <a:close/>
              </a:path>
              <a:path w="3694430" h="297814">
                <a:moveTo>
                  <a:pt x="2086978" y="232977"/>
                </a:moveTo>
                <a:lnTo>
                  <a:pt x="1816698" y="232977"/>
                </a:lnTo>
                <a:lnTo>
                  <a:pt x="1816698" y="262753"/>
                </a:lnTo>
                <a:lnTo>
                  <a:pt x="2086978" y="262753"/>
                </a:lnTo>
                <a:lnTo>
                  <a:pt x="2086978" y="232977"/>
                </a:lnTo>
                <a:close/>
              </a:path>
              <a:path w="3694430" h="297814">
                <a:moveTo>
                  <a:pt x="1969180" y="165243"/>
                </a:moveTo>
                <a:lnTo>
                  <a:pt x="1933187" y="165243"/>
                </a:lnTo>
                <a:lnTo>
                  <a:pt x="1933187" y="232977"/>
                </a:lnTo>
                <a:lnTo>
                  <a:pt x="1969180" y="232977"/>
                </a:lnTo>
                <a:lnTo>
                  <a:pt x="1969180" y="165243"/>
                </a:lnTo>
                <a:close/>
              </a:path>
              <a:path w="3694430" h="297814">
                <a:moveTo>
                  <a:pt x="2054584" y="23886"/>
                </a:moveTo>
                <a:lnTo>
                  <a:pt x="1849420" y="23886"/>
                </a:lnTo>
                <a:lnTo>
                  <a:pt x="1849420" y="165243"/>
                </a:lnTo>
                <a:lnTo>
                  <a:pt x="2056874" y="165243"/>
                </a:lnTo>
                <a:lnTo>
                  <a:pt x="2056874" y="136448"/>
                </a:lnTo>
                <a:lnTo>
                  <a:pt x="1885741" y="136448"/>
                </a:lnTo>
                <a:lnTo>
                  <a:pt x="1885741" y="53008"/>
                </a:lnTo>
                <a:lnTo>
                  <a:pt x="2054584" y="53008"/>
                </a:lnTo>
                <a:lnTo>
                  <a:pt x="2054584" y="23886"/>
                </a:lnTo>
                <a:close/>
              </a:path>
              <a:path w="3694430" h="297814">
                <a:moveTo>
                  <a:pt x="2433499" y="1963"/>
                </a:moveTo>
                <a:lnTo>
                  <a:pt x="2397178" y="1963"/>
                </a:lnTo>
                <a:lnTo>
                  <a:pt x="2397178" y="59225"/>
                </a:lnTo>
                <a:lnTo>
                  <a:pt x="2338279" y="59225"/>
                </a:lnTo>
                <a:lnTo>
                  <a:pt x="2338279" y="89002"/>
                </a:lnTo>
                <a:lnTo>
                  <a:pt x="2397178" y="89002"/>
                </a:lnTo>
                <a:lnTo>
                  <a:pt x="2397178" y="176041"/>
                </a:lnTo>
                <a:lnTo>
                  <a:pt x="2433499" y="176041"/>
                </a:lnTo>
                <a:lnTo>
                  <a:pt x="2433499" y="1963"/>
                </a:lnTo>
                <a:close/>
              </a:path>
              <a:path w="3694430" h="297814">
                <a:moveTo>
                  <a:pt x="2294105" y="17996"/>
                </a:moveTo>
                <a:lnTo>
                  <a:pt x="2257457" y="17996"/>
                </a:lnTo>
                <a:lnTo>
                  <a:pt x="2257457" y="46137"/>
                </a:lnTo>
                <a:lnTo>
                  <a:pt x="2252855" y="77166"/>
                </a:lnTo>
                <a:lnTo>
                  <a:pt x="2239051" y="105158"/>
                </a:lnTo>
                <a:lnTo>
                  <a:pt x="2216044" y="128181"/>
                </a:lnTo>
                <a:lnTo>
                  <a:pt x="2183834" y="144301"/>
                </a:lnTo>
                <a:lnTo>
                  <a:pt x="2203139" y="173751"/>
                </a:lnTo>
                <a:lnTo>
                  <a:pt x="2227918" y="162096"/>
                </a:lnTo>
                <a:lnTo>
                  <a:pt x="2248479" y="146162"/>
                </a:lnTo>
                <a:lnTo>
                  <a:pt x="2264776" y="126517"/>
                </a:lnTo>
                <a:lnTo>
                  <a:pt x="2276763" y="103727"/>
                </a:lnTo>
                <a:lnTo>
                  <a:pt x="2315339" y="103727"/>
                </a:lnTo>
                <a:lnTo>
                  <a:pt x="2311407" y="99882"/>
                </a:lnTo>
                <a:lnTo>
                  <a:pt x="2298323" y="73725"/>
                </a:lnTo>
                <a:lnTo>
                  <a:pt x="2294105" y="44501"/>
                </a:lnTo>
                <a:lnTo>
                  <a:pt x="2294105" y="17996"/>
                </a:lnTo>
                <a:close/>
              </a:path>
              <a:path w="3694430" h="297814">
                <a:moveTo>
                  <a:pt x="2315339" y="103727"/>
                </a:moveTo>
                <a:lnTo>
                  <a:pt x="2276763" y="103727"/>
                </a:lnTo>
                <a:lnTo>
                  <a:pt x="2288077" y="123521"/>
                </a:lnTo>
                <a:lnTo>
                  <a:pt x="2303103" y="140477"/>
                </a:lnTo>
                <a:lnTo>
                  <a:pt x="2321811" y="154274"/>
                </a:lnTo>
                <a:lnTo>
                  <a:pt x="2344169" y="164589"/>
                </a:lnTo>
                <a:lnTo>
                  <a:pt x="2363802" y="136121"/>
                </a:lnTo>
                <a:lnTo>
                  <a:pt x="2333263" y="121253"/>
                </a:lnTo>
                <a:lnTo>
                  <a:pt x="2315339" y="103727"/>
                </a:lnTo>
                <a:close/>
              </a:path>
              <a:path w="3694430" h="297814">
                <a:moveTo>
                  <a:pt x="2333371" y="183894"/>
                </a:moveTo>
                <a:lnTo>
                  <a:pt x="2291262" y="187729"/>
                </a:lnTo>
                <a:lnTo>
                  <a:pt x="2259584" y="198865"/>
                </a:lnTo>
                <a:lnTo>
                  <a:pt x="2239685" y="216749"/>
                </a:lnTo>
                <a:lnTo>
                  <a:pt x="2232916" y="240830"/>
                </a:lnTo>
                <a:lnTo>
                  <a:pt x="2239685" y="264860"/>
                </a:lnTo>
                <a:lnTo>
                  <a:pt x="2259584" y="282632"/>
                </a:lnTo>
                <a:lnTo>
                  <a:pt x="2291262" y="293655"/>
                </a:lnTo>
                <a:lnTo>
                  <a:pt x="2333371" y="297438"/>
                </a:lnTo>
                <a:lnTo>
                  <a:pt x="2375674" y="293655"/>
                </a:lnTo>
                <a:lnTo>
                  <a:pt x="2407485" y="282632"/>
                </a:lnTo>
                <a:lnTo>
                  <a:pt x="2422883" y="268970"/>
                </a:lnTo>
                <a:lnTo>
                  <a:pt x="2333371" y="268970"/>
                </a:lnTo>
                <a:lnTo>
                  <a:pt x="2305905" y="267104"/>
                </a:lnTo>
                <a:lnTo>
                  <a:pt x="2285679" y="261649"/>
                </a:lnTo>
                <a:lnTo>
                  <a:pt x="2273184" y="252819"/>
                </a:lnTo>
                <a:lnTo>
                  <a:pt x="2268909" y="240830"/>
                </a:lnTo>
                <a:lnTo>
                  <a:pt x="2273184" y="228462"/>
                </a:lnTo>
                <a:lnTo>
                  <a:pt x="2285679" y="219438"/>
                </a:lnTo>
                <a:lnTo>
                  <a:pt x="2305905" y="213911"/>
                </a:lnTo>
                <a:lnTo>
                  <a:pt x="2333371" y="212035"/>
                </a:lnTo>
                <a:lnTo>
                  <a:pt x="2422237" y="212035"/>
                </a:lnTo>
                <a:lnTo>
                  <a:pt x="2407485" y="198865"/>
                </a:lnTo>
                <a:lnTo>
                  <a:pt x="2375674" y="187729"/>
                </a:lnTo>
                <a:lnTo>
                  <a:pt x="2333371" y="183894"/>
                </a:lnTo>
                <a:close/>
              </a:path>
              <a:path w="3694430" h="297814">
                <a:moveTo>
                  <a:pt x="2422237" y="212035"/>
                </a:moveTo>
                <a:lnTo>
                  <a:pt x="2333371" y="212035"/>
                </a:lnTo>
                <a:lnTo>
                  <a:pt x="2360888" y="213911"/>
                </a:lnTo>
                <a:lnTo>
                  <a:pt x="2381226" y="219438"/>
                </a:lnTo>
                <a:lnTo>
                  <a:pt x="2393834" y="228462"/>
                </a:lnTo>
                <a:lnTo>
                  <a:pt x="2398159" y="240830"/>
                </a:lnTo>
                <a:lnTo>
                  <a:pt x="2393834" y="252819"/>
                </a:lnTo>
                <a:lnTo>
                  <a:pt x="2381226" y="261649"/>
                </a:lnTo>
                <a:lnTo>
                  <a:pt x="2360888" y="267104"/>
                </a:lnTo>
                <a:lnTo>
                  <a:pt x="2333371" y="268970"/>
                </a:lnTo>
                <a:lnTo>
                  <a:pt x="2422883" y="268970"/>
                </a:lnTo>
                <a:lnTo>
                  <a:pt x="2427517" y="264860"/>
                </a:lnTo>
                <a:lnTo>
                  <a:pt x="2434480" y="240830"/>
                </a:lnTo>
                <a:lnTo>
                  <a:pt x="2427517" y="216749"/>
                </a:lnTo>
                <a:lnTo>
                  <a:pt x="2422237" y="212035"/>
                </a:lnTo>
                <a:close/>
              </a:path>
              <a:path w="3694430" h="297814">
                <a:moveTo>
                  <a:pt x="2566021" y="117143"/>
                </a:moveTo>
                <a:lnTo>
                  <a:pt x="2530027" y="117143"/>
                </a:lnTo>
                <a:lnTo>
                  <a:pt x="2530027" y="205491"/>
                </a:lnTo>
                <a:lnTo>
                  <a:pt x="2514983" y="205897"/>
                </a:lnTo>
                <a:lnTo>
                  <a:pt x="2472765" y="206472"/>
                </a:lnTo>
                <a:lnTo>
                  <a:pt x="2476364" y="235594"/>
                </a:lnTo>
                <a:lnTo>
                  <a:pt x="2517982" y="235426"/>
                </a:lnTo>
                <a:lnTo>
                  <a:pt x="2563403" y="233999"/>
                </a:lnTo>
                <a:lnTo>
                  <a:pt x="2610543" y="230671"/>
                </a:lnTo>
                <a:lnTo>
                  <a:pt x="2657314" y="224796"/>
                </a:lnTo>
                <a:lnTo>
                  <a:pt x="2655847" y="204509"/>
                </a:lnTo>
                <a:lnTo>
                  <a:pt x="2566021" y="204509"/>
                </a:lnTo>
                <a:lnTo>
                  <a:pt x="2566021" y="117143"/>
                </a:lnTo>
                <a:close/>
              </a:path>
              <a:path w="3694430" h="297814">
                <a:moveTo>
                  <a:pt x="2655351" y="197637"/>
                </a:moveTo>
                <a:lnTo>
                  <a:pt x="2633685" y="200069"/>
                </a:lnTo>
                <a:lnTo>
                  <a:pt x="2611361" y="201994"/>
                </a:lnTo>
                <a:lnTo>
                  <a:pt x="2588698" y="203458"/>
                </a:lnTo>
                <a:lnTo>
                  <a:pt x="2566021" y="204509"/>
                </a:lnTo>
                <a:lnTo>
                  <a:pt x="2655847" y="204509"/>
                </a:lnTo>
                <a:lnTo>
                  <a:pt x="2655351" y="197637"/>
                </a:lnTo>
                <a:close/>
              </a:path>
              <a:path w="3694430" h="297814">
                <a:moveTo>
                  <a:pt x="2640626" y="32721"/>
                </a:moveTo>
                <a:lnTo>
                  <a:pt x="2488471" y="32721"/>
                </a:lnTo>
                <a:lnTo>
                  <a:pt x="2488471" y="61843"/>
                </a:lnTo>
                <a:lnTo>
                  <a:pt x="2604632" y="61843"/>
                </a:lnTo>
                <a:lnTo>
                  <a:pt x="2604205" y="82463"/>
                </a:lnTo>
                <a:lnTo>
                  <a:pt x="2603058" y="106304"/>
                </a:lnTo>
                <a:lnTo>
                  <a:pt x="2600652" y="133764"/>
                </a:lnTo>
                <a:lnTo>
                  <a:pt x="2596452" y="165243"/>
                </a:lnTo>
                <a:lnTo>
                  <a:pt x="2632446" y="168188"/>
                </a:lnTo>
                <a:lnTo>
                  <a:pt x="2637175" y="132486"/>
                </a:lnTo>
                <a:lnTo>
                  <a:pt x="2639603" y="101723"/>
                </a:lnTo>
                <a:lnTo>
                  <a:pt x="2640498" y="75561"/>
                </a:lnTo>
                <a:lnTo>
                  <a:pt x="2640578" y="61843"/>
                </a:lnTo>
                <a:lnTo>
                  <a:pt x="2640626" y="32721"/>
                </a:lnTo>
                <a:close/>
              </a:path>
              <a:path w="3694430" h="297814">
                <a:moveTo>
                  <a:pt x="2707378" y="1963"/>
                </a:moveTo>
                <a:lnTo>
                  <a:pt x="2670730" y="1963"/>
                </a:lnTo>
                <a:lnTo>
                  <a:pt x="2670730" y="297765"/>
                </a:lnTo>
                <a:lnTo>
                  <a:pt x="2707378" y="297765"/>
                </a:lnTo>
                <a:lnTo>
                  <a:pt x="2707378" y="153136"/>
                </a:lnTo>
                <a:lnTo>
                  <a:pt x="2750243" y="153136"/>
                </a:lnTo>
                <a:lnTo>
                  <a:pt x="2750243" y="122378"/>
                </a:lnTo>
                <a:lnTo>
                  <a:pt x="2707378" y="122378"/>
                </a:lnTo>
                <a:lnTo>
                  <a:pt x="2707378" y="1963"/>
                </a:lnTo>
                <a:close/>
              </a:path>
              <a:path w="3694430" h="297814">
                <a:moveTo>
                  <a:pt x="3035247" y="123360"/>
                </a:moveTo>
                <a:lnTo>
                  <a:pt x="2764968" y="123360"/>
                </a:lnTo>
                <a:lnTo>
                  <a:pt x="2764968" y="152809"/>
                </a:lnTo>
                <a:lnTo>
                  <a:pt x="3035247" y="152809"/>
                </a:lnTo>
                <a:lnTo>
                  <a:pt x="3035247" y="123360"/>
                </a:lnTo>
                <a:close/>
              </a:path>
              <a:path w="3694430" h="297814">
                <a:moveTo>
                  <a:pt x="3002199" y="16360"/>
                </a:moveTo>
                <a:lnTo>
                  <a:pt x="2798344" y="16360"/>
                </a:lnTo>
                <a:lnTo>
                  <a:pt x="2798344" y="45482"/>
                </a:lnTo>
                <a:lnTo>
                  <a:pt x="2965878" y="45482"/>
                </a:lnTo>
                <a:lnTo>
                  <a:pt x="2965668" y="62275"/>
                </a:lnTo>
                <a:lnTo>
                  <a:pt x="2964692" y="80556"/>
                </a:lnTo>
                <a:lnTo>
                  <a:pt x="2962427" y="100769"/>
                </a:lnTo>
                <a:lnTo>
                  <a:pt x="2958352" y="123360"/>
                </a:lnTo>
                <a:lnTo>
                  <a:pt x="2995000" y="123360"/>
                </a:lnTo>
                <a:lnTo>
                  <a:pt x="2999162" y="98670"/>
                </a:lnTo>
                <a:lnTo>
                  <a:pt x="3001299" y="76772"/>
                </a:lnTo>
                <a:lnTo>
                  <a:pt x="3002086" y="57145"/>
                </a:lnTo>
                <a:lnTo>
                  <a:pt x="3002199" y="16360"/>
                </a:lnTo>
                <a:close/>
              </a:path>
              <a:path w="3694430" h="297814">
                <a:moveTo>
                  <a:pt x="3001871" y="187167"/>
                </a:moveTo>
                <a:lnTo>
                  <a:pt x="2797362" y="187167"/>
                </a:lnTo>
                <a:lnTo>
                  <a:pt x="2797362" y="294166"/>
                </a:lnTo>
                <a:lnTo>
                  <a:pt x="3001871" y="294166"/>
                </a:lnTo>
                <a:lnTo>
                  <a:pt x="3001871" y="264717"/>
                </a:lnTo>
                <a:lnTo>
                  <a:pt x="2833028" y="264717"/>
                </a:lnTo>
                <a:lnTo>
                  <a:pt x="2833028" y="215634"/>
                </a:lnTo>
                <a:lnTo>
                  <a:pt x="3001871" y="215634"/>
                </a:lnTo>
                <a:lnTo>
                  <a:pt x="3001871" y="187167"/>
                </a:lnTo>
                <a:close/>
              </a:path>
              <a:path w="3694430" h="297814">
                <a:moveTo>
                  <a:pt x="3001871" y="215634"/>
                </a:moveTo>
                <a:lnTo>
                  <a:pt x="2965878" y="215634"/>
                </a:lnTo>
                <a:lnTo>
                  <a:pt x="2965878" y="264717"/>
                </a:lnTo>
                <a:lnTo>
                  <a:pt x="3001871" y="264717"/>
                </a:lnTo>
                <a:lnTo>
                  <a:pt x="3001871" y="215634"/>
                </a:lnTo>
                <a:close/>
              </a:path>
              <a:path w="3694430" h="297814">
                <a:moveTo>
                  <a:pt x="3245647" y="61189"/>
                </a:moveTo>
                <a:lnTo>
                  <a:pt x="3208671" y="61189"/>
                </a:lnTo>
                <a:lnTo>
                  <a:pt x="3208671" y="86057"/>
                </a:lnTo>
                <a:lnTo>
                  <a:pt x="3203390" y="124116"/>
                </a:lnTo>
                <a:lnTo>
                  <a:pt x="3188261" y="160335"/>
                </a:lnTo>
                <a:lnTo>
                  <a:pt x="3164359" y="191155"/>
                </a:lnTo>
                <a:lnTo>
                  <a:pt x="3132758" y="213017"/>
                </a:lnTo>
                <a:lnTo>
                  <a:pt x="3153699" y="241484"/>
                </a:lnTo>
                <a:lnTo>
                  <a:pt x="3178005" y="226075"/>
                </a:lnTo>
                <a:lnTo>
                  <a:pt x="3198691" y="205082"/>
                </a:lnTo>
                <a:lnTo>
                  <a:pt x="3215451" y="179549"/>
                </a:lnTo>
                <a:lnTo>
                  <a:pt x="3227977" y="150518"/>
                </a:lnTo>
                <a:lnTo>
                  <a:pt x="3263242" y="150518"/>
                </a:lnTo>
                <a:lnTo>
                  <a:pt x="3250841" y="122342"/>
                </a:lnTo>
                <a:lnTo>
                  <a:pt x="3245647" y="86057"/>
                </a:lnTo>
                <a:lnTo>
                  <a:pt x="3245647" y="61189"/>
                </a:lnTo>
                <a:close/>
              </a:path>
              <a:path w="3694430" h="297814">
                <a:moveTo>
                  <a:pt x="3263242" y="150518"/>
                </a:moveTo>
                <a:lnTo>
                  <a:pt x="3227977" y="150518"/>
                </a:lnTo>
                <a:lnTo>
                  <a:pt x="3240268" y="177365"/>
                </a:lnTo>
                <a:lnTo>
                  <a:pt x="3256854" y="200869"/>
                </a:lnTo>
                <a:lnTo>
                  <a:pt x="3277489" y="220139"/>
                </a:lnTo>
                <a:lnTo>
                  <a:pt x="3301928" y="234286"/>
                </a:lnTo>
                <a:lnTo>
                  <a:pt x="3321888" y="205491"/>
                </a:lnTo>
                <a:lnTo>
                  <a:pt x="3289821" y="185219"/>
                </a:lnTo>
                <a:lnTo>
                  <a:pt x="3265852" y="156449"/>
                </a:lnTo>
                <a:lnTo>
                  <a:pt x="3263242" y="150518"/>
                </a:lnTo>
                <a:close/>
              </a:path>
              <a:path w="3694430" h="297814">
                <a:moveTo>
                  <a:pt x="3310435" y="31085"/>
                </a:moveTo>
                <a:lnTo>
                  <a:pt x="3143556" y="31085"/>
                </a:lnTo>
                <a:lnTo>
                  <a:pt x="3143556" y="61189"/>
                </a:lnTo>
                <a:lnTo>
                  <a:pt x="3310435" y="61189"/>
                </a:lnTo>
                <a:lnTo>
                  <a:pt x="3310435" y="31085"/>
                </a:lnTo>
                <a:close/>
              </a:path>
              <a:path w="3694430" h="297814">
                <a:moveTo>
                  <a:pt x="3380132" y="1963"/>
                </a:moveTo>
                <a:lnTo>
                  <a:pt x="3343484" y="1963"/>
                </a:lnTo>
                <a:lnTo>
                  <a:pt x="3343484" y="297765"/>
                </a:lnTo>
                <a:lnTo>
                  <a:pt x="3380132" y="297765"/>
                </a:lnTo>
                <a:lnTo>
                  <a:pt x="3380132" y="1963"/>
                </a:lnTo>
                <a:close/>
              </a:path>
              <a:path w="3694430" h="297814">
                <a:moveTo>
                  <a:pt x="3492694" y="170479"/>
                </a:moveTo>
                <a:lnTo>
                  <a:pt x="3457028" y="170479"/>
                </a:lnTo>
                <a:lnTo>
                  <a:pt x="3457028" y="294166"/>
                </a:lnTo>
                <a:lnTo>
                  <a:pt x="3659901" y="294166"/>
                </a:lnTo>
                <a:lnTo>
                  <a:pt x="3659901" y="264717"/>
                </a:lnTo>
                <a:lnTo>
                  <a:pt x="3492694" y="264717"/>
                </a:lnTo>
                <a:lnTo>
                  <a:pt x="3492694" y="232649"/>
                </a:lnTo>
                <a:lnTo>
                  <a:pt x="3659901" y="232649"/>
                </a:lnTo>
                <a:lnTo>
                  <a:pt x="3659901" y="204509"/>
                </a:lnTo>
                <a:lnTo>
                  <a:pt x="3492694" y="204509"/>
                </a:lnTo>
                <a:lnTo>
                  <a:pt x="3492694" y="170479"/>
                </a:lnTo>
                <a:close/>
              </a:path>
              <a:path w="3694430" h="297814">
                <a:moveTo>
                  <a:pt x="3659901" y="232649"/>
                </a:moveTo>
                <a:lnTo>
                  <a:pt x="3623907" y="232649"/>
                </a:lnTo>
                <a:lnTo>
                  <a:pt x="3623907" y="264717"/>
                </a:lnTo>
                <a:lnTo>
                  <a:pt x="3659901" y="264717"/>
                </a:lnTo>
                <a:lnTo>
                  <a:pt x="3659901" y="232649"/>
                </a:lnTo>
                <a:close/>
              </a:path>
              <a:path w="3694430" h="297814">
                <a:moveTo>
                  <a:pt x="3659901" y="170479"/>
                </a:moveTo>
                <a:lnTo>
                  <a:pt x="3623907" y="170479"/>
                </a:lnTo>
                <a:lnTo>
                  <a:pt x="3623907" y="204509"/>
                </a:lnTo>
                <a:lnTo>
                  <a:pt x="3659901" y="204509"/>
                </a:lnTo>
                <a:lnTo>
                  <a:pt x="3659901" y="170479"/>
                </a:lnTo>
                <a:close/>
              </a:path>
              <a:path w="3694430" h="297814">
                <a:moveTo>
                  <a:pt x="3693932" y="119433"/>
                </a:moveTo>
                <a:lnTo>
                  <a:pt x="3423652" y="119433"/>
                </a:lnTo>
                <a:lnTo>
                  <a:pt x="3423652" y="148555"/>
                </a:lnTo>
                <a:lnTo>
                  <a:pt x="3693932" y="148555"/>
                </a:lnTo>
                <a:lnTo>
                  <a:pt x="3693932" y="119433"/>
                </a:lnTo>
                <a:close/>
              </a:path>
              <a:path w="3694430" h="297814">
                <a:moveTo>
                  <a:pt x="3660883" y="14724"/>
                </a:moveTo>
                <a:lnTo>
                  <a:pt x="3457028" y="14724"/>
                </a:lnTo>
                <a:lnTo>
                  <a:pt x="3457028" y="43846"/>
                </a:lnTo>
                <a:lnTo>
                  <a:pt x="3624562" y="43846"/>
                </a:lnTo>
                <a:lnTo>
                  <a:pt x="3624363" y="60028"/>
                </a:lnTo>
                <a:lnTo>
                  <a:pt x="3623458" y="77713"/>
                </a:lnTo>
                <a:lnTo>
                  <a:pt x="3621387" y="97361"/>
                </a:lnTo>
                <a:lnTo>
                  <a:pt x="3617690" y="119433"/>
                </a:lnTo>
                <a:lnTo>
                  <a:pt x="3653684" y="119433"/>
                </a:lnTo>
                <a:lnTo>
                  <a:pt x="3657846" y="95171"/>
                </a:lnTo>
                <a:lnTo>
                  <a:pt x="3659983" y="73930"/>
                </a:lnTo>
                <a:lnTo>
                  <a:pt x="3660770" y="54990"/>
                </a:lnTo>
                <a:lnTo>
                  <a:pt x="3660883" y="14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13735" y="6082275"/>
            <a:ext cx="5132288" cy="22062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16330" y="6490640"/>
            <a:ext cx="5195113" cy="22062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79132" y="6491376"/>
            <a:ext cx="6257744" cy="24982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8278" y="7698613"/>
            <a:ext cx="670136" cy="33506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62166" y="7742238"/>
            <a:ext cx="16068882" cy="297438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13631" y="6084238"/>
            <a:ext cx="3334158" cy="218661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08181" y="3518217"/>
            <a:ext cx="7612333" cy="8586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865630" cy="227965"/>
          </a:xfrm>
          <a:custGeom>
            <a:avLst/>
            <a:gdLst/>
            <a:ahLst/>
            <a:cxnLst/>
            <a:rect l="l" t="t" r="r" b="b"/>
            <a:pathLst>
              <a:path w="1865629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865629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865629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865629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865629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865629" h="227965">
                <a:moveTo>
                  <a:pt x="583833" y="38038"/>
                </a:moveTo>
                <a:lnTo>
                  <a:pt x="475116" y="38038"/>
                </a:lnTo>
                <a:lnTo>
                  <a:pt x="475116" y="59880"/>
                </a:lnTo>
                <a:lnTo>
                  <a:pt x="583833" y="59880"/>
                </a:lnTo>
                <a:lnTo>
                  <a:pt x="583833" y="38038"/>
                </a:lnTo>
                <a:close/>
              </a:path>
              <a:path w="1865629" h="227965">
                <a:moveTo>
                  <a:pt x="543340" y="9080"/>
                </a:moveTo>
                <a:lnTo>
                  <a:pt x="516345" y="9080"/>
                </a:lnTo>
                <a:lnTo>
                  <a:pt x="516345" y="38038"/>
                </a:lnTo>
                <a:lnTo>
                  <a:pt x="543340" y="38038"/>
                </a:lnTo>
                <a:lnTo>
                  <a:pt x="543340" y="9080"/>
                </a:lnTo>
                <a:close/>
              </a:path>
              <a:path w="1865629" h="227965">
                <a:moveTo>
                  <a:pt x="529843" y="71660"/>
                </a:moveTo>
                <a:lnTo>
                  <a:pt x="510451" y="75467"/>
                </a:lnTo>
                <a:lnTo>
                  <a:pt x="495086" y="86108"/>
                </a:lnTo>
                <a:lnTo>
                  <a:pt x="485013" y="102409"/>
                </a:lnTo>
                <a:lnTo>
                  <a:pt x="481497" y="123196"/>
                </a:lnTo>
                <a:lnTo>
                  <a:pt x="485013" y="144305"/>
                </a:lnTo>
                <a:lnTo>
                  <a:pt x="495086" y="160836"/>
                </a:lnTo>
                <a:lnTo>
                  <a:pt x="510451" y="171615"/>
                </a:lnTo>
                <a:lnTo>
                  <a:pt x="529843" y="175469"/>
                </a:lnTo>
                <a:lnTo>
                  <a:pt x="549303" y="171615"/>
                </a:lnTo>
                <a:lnTo>
                  <a:pt x="564599" y="160836"/>
                </a:lnTo>
                <a:lnTo>
                  <a:pt x="569853" y="152155"/>
                </a:lnTo>
                <a:lnTo>
                  <a:pt x="529843" y="152155"/>
                </a:lnTo>
                <a:lnTo>
                  <a:pt x="519903" y="150253"/>
                </a:lnTo>
                <a:lnTo>
                  <a:pt x="512173" y="144485"/>
                </a:lnTo>
                <a:lnTo>
                  <a:pt x="507203" y="135313"/>
                </a:lnTo>
                <a:lnTo>
                  <a:pt x="505547" y="123196"/>
                </a:lnTo>
                <a:lnTo>
                  <a:pt x="507203" y="111320"/>
                </a:lnTo>
                <a:lnTo>
                  <a:pt x="512173" y="102183"/>
                </a:lnTo>
                <a:lnTo>
                  <a:pt x="519903" y="96312"/>
                </a:lnTo>
                <a:lnTo>
                  <a:pt x="529843" y="94237"/>
                </a:lnTo>
                <a:lnTo>
                  <a:pt x="569588" y="94237"/>
                </a:lnTo>
                <a:lnTo>
                  <a:pt x="564599" y="86108"/>
                </a:lnTo>
                <a:lnTo>
                  <a:pt x="549303" y="75467"/>
                </a:lnTo>
                <a:lnTo>
                  <a:pt x="529843" y="71660"/>
                </a:lnTo>
                <a:close/>
              </a:path>
              <a:path w="1865629" h="227965">
                <a:moveTo>
                  <a:pt x="569588" y="94237"/>
                </a:moveTo>
                <a:lnTo>
                  <a:pt x="529843" y="94237"/>
                </a:lnTo>
                <a:lnTo>
                  <a:pt x="539644" y="96312"/>
                </a:lnTo>
                <a:lnTo>
                  <a:pt x="547328" y="102183"/>
                </a:lnTo>
                <a:lnTo>
                  <a:pt x="552344" y="111320"/>
                </a:lnTo>
                <a:lnTo>
                  <a:pt x="554138" y="123196"/>
                </a:lnTo>
                <a:lnTo>
                  <a:pt x="552344" y="135313"/>
                </a:lnTo>
                <a:lnTo>
                  <a:pt x="547328" y="144485"/>
                </a:lnTo>
                <a:lnTo>
                  <a:pt x="539644" y="150253"/>
                </a:lnTo>
                <a:lnTo>
                  <a:pt x="529843" y="152155"/>
                </a:lnTo>
                <a:lnTo>
                  <a:pt x="569853" y="152155"/>
                </a:lnTo>
                <a:lnTo>
                  <a:pt x="574603" y="144305"/>
                </a:lnTo>
                <a:lnTo>
                  <a:pt x="578189" y="123196"/>
                </a:lnTo>
                <a:lnTo>
                  <a:pt x="574603" y="102409"/>
                </a:lnTo>
                <a:lnTo>
                  <a:pt x="569588" y="94237"/>
                </a:lnTo>
                <a:close/>
              </a:path>
              <a:path w="1865629" h="227965">
                <a:moveTo>
                  <a:pt x="666291" y="116079"/>
                </a:moveTo>
                <a:lnTo>
                  <a:pt x="640278" y="116079"/>
                </a:lnTo>
                <a:lnTo>
                  <a:pt x="640278" y="224551"/>
                </a:lnTo>
                <a:lnTo>
                  <a:pt x="666291" y="224551"/>
                </a:lnTo>
                <a:lnTo>
                  <a:pt x="666291" y="116079"/>
                </a:lnTo>
                <a:close/>
              </a:path>
              <a:path w="1865629" h="227965">
                <a:moveTo>
                  <a:pt x="618682" y="7362"/>
                </a:moveTo>
                <a:lnTo>
                  <a:pt x="593159" y="7362"/>
                </a:lnTo>
                <a:lnTo>
                  <a:pt x="593159" y="214489"/>
                </a:lnTo>
                <a:lnTo>
                  <a:pt x="618682" y="214489"/>
                </a:lnTo>
                <a:lnTo>
                  <a:pt x="618682" y="116079"/>
                </a:lnTo>
                <a:lnTo>
                  <a:pt x="666291" y="116079"/>
                </a:lnTo>
                <a:lnTo>
                  <a:pt x="666291" y="93992"/>
                </a:lnTo>
                <a:lnTo>
                  <a:pt x="618682" y="93992"/>
                </a:lnTo>
                <a:lnTo>
                  <a:pt x="618682" y="7362"/>
                </a:lnTo>
                <a:close/>
              </a:path>
              <a:path w="1865629" h="227965">
                <a:moveTo>
                  <a:pt x="666291" y="2699"/>
                </a:moveTo>
                <a:lnTo>
                  <a:pt x="640278" y="2699"/>
                </a:lnTo>
                <a:lnTo>
                  <a:pt x="640278" y="93992"/>
                </a:lnTo>
                <a:lnTo>
                  <a:pt x="666291" y="93992"/>
                </a:lnTo>
                <a:lnTo>
                  <a:pt x="666291" y="2699"/>
                </a:lnTo>
                <a:close/>
              </a:path>
              <a:path w="1865629" h="227965">
                <a:moveTo>
                  <a:pt x="808139" y="12270"/>
                </a:moveTo>
                <a:lnTo>
                  <a:pt x="708011" y="12270"/>
                </a:lnTo>
                <a:lnTo>
                  <a:pt x="708011" y="34357"/>
                </a:lnTo>
                <a:lnTo>
                  <a:pt x="777708" y="34357"/>
                </a:lnTo>
                <a:lnTo>
                  <a:pt x="770630" y="55207"/>
                </a:lnTo>
                <a:lnTo>
                  <a:pt x="754854" y="73055"/>
                </a:lnTo>
                <a:lnTo>
                  <a:pt x="730014" y="87383"/>
                </a:lnTo>
                <a:lnTo>
                  <a:pt x="695741" y="97673"/>
                </a:lnTo>
                <a:lnTo>
                  <a:pt x="705312" y="120006"/>
                </a:lnTo>
                <a:lnTo>
                  <a:pt x="738968" y="109641"/>
                </a:lnTo>
                <a:lnTo>
                  <a:pt x="766204" y="95066"/>
                </a:lnTo>
                <a:lnTo>
                  <a:pt x="786861" y="76211"/>
                </a:lnTo>
                <a:lnTo>
                  <a:pt x="800777" y="53008"/>
                </a:lnTo>
                <a:lnTo>
                  <a:pt x="878572" y="53008"/>
                </a:lnTo>
                <a:lnTo>
                  <a:pt x="878572" y="32148"/>
                </a:lnTo>
                <a:lnTo>
                  <a:pt x="806667" y="32148"/>
                </a:lnTo>
                <a:lnTo>
                  <a:pt x="807526" y="25890"/>
                </a:lnTo>
                <a:lnTo>
                  <a:pt x="808139" y="19264"/>
                </a:lnTo>
                <a:lnTo>
                  <a:pt x="808139" y="12270"/>
                </a:lnTo>
                <a:close/>
              </a:path>
              <a:path w="1865629" h="227965">
                <a:moveTo>
                  <a:pt x="878572" y="53008"/>
                </a:moveTo>
                <a:lnTo>
                  <a:pt x="851332" y="53008"/>
                </a:lnTo>
                <a:lnTo>
                  <a:pt x="851332" y="74850"/>
                </a:lnTo>
                <a:lnTo>
                  <a:pt x="797832" y="74850"/>
                </a:lnTo>
                <a:lnTo>
                  <a:pt x="797832" y="95710"/>
                </a:lnTo>
                <a:lnTo>
                  <a:pt x="851332" y="95710"/>
                </a:lnTo>
                <a:lnTo>
                  <a:pt x="851332" y="115097"/>
                </a:lnTo>
                <a:lnTo>
                  <a:pt x="878572" y="115097"/>
                </a:lnTo>
                <a:lnTo>
                  <a:pt x="878572" y="53008"/>
                </a:lnTo>
                <a:close/>
              </a:path>
              <a:path w="1865629" h="227965">
                <a:moveTo>
                  <a:pt x="878572" y="2699"/>
                </a:moveTo>
                <a:lnTo>
                  <a:pt x="851332" y="2699"/>
                </a:lnTo>
                <a:lnTo>
                  <a:pt x="851332" y="32148"/>
                </a:lnTo>
                <a:lnTo>
                  <a:pt x="878572" y="32148"/>
                </a:lnTo>
                <a:lnTo>
                  <a:pt x="878572" y="2699"/>
                </a:lnTo>
                <a:close/>
              </a:path>
              <a:path w="1865629" h="227965">
                <a:moveTo>
                  <a:pt x="878572" y="123687"/>
                </a:moveTo>
                <a:lnTo>
                  <a:pt x="732552" y="123687"/>
                </a:lnTo>
                <a:lnTo>
                  <a:pt x="732552" y="145283"/>
                </a:lnTo>
                <a:lnTo>
                  <a:pt x="851332" y="145283"/>
                </a:lnTo>
                <a:lnTo>
                  <a:pt x="851332" y="161726"/>
                </a:lnTo>
                <a:lnTo>
                  <a:pt x="732798" y="161726"/>
                </a:lnTo>
                <a:lnTo>
                  <a:pt x="732798" y="222342"/>
                </a:lnTo>
                <a:lnTo>
                  <a:pt x="884462" y="222342"/>
                </a:lnTo>
                <a:lnTo>
                  <a:pt x="884462" y="200501"/>
                </a:lnTo>
                <a:lnTo>
                  <a:pt x="760039" y="200501"/>
                </a:lnTo>
                <a:lnTo>
                  <a:pt x="760039" y="182095"/>
                </a:lnTo>
                <a:lnTo>
                  <a:pt x="878572" y="182095"/>
                </a:lnTo>
                <a:lnTo>
                  <a:pt x="878572" y="123687"/>
                </a:lnTo>
                <a:close/>
              </a:path>
              <a:path w="1865629" h="227965">
                <a:moveTo>
                  <a:pt x="1072447" y="139639"/>
                </a:moveTo>
                <a:lnTo>
                  <a:pt x="1041146" y="142472"/>
                </a:lnTo>
                <a:lnTo>
                  <a:pt x="1017506" y="150713"/>
                </a:lnTo>
                <a:lnTo>
                  <a:pt x="1002562" y="163969"/>
                </a:lnTo>
                <a:lnTo>
                  <a:pt x="997351" y="181849"/>
                </a:lnTo>
                <a:lnTo>
                  <a:pt x="1002562" y="199910"/>
                </a:lnTo>
                <a:lnTo>
                  <a:pt x="1017506" y="213323"/>
                </a:lnTo>
                <a:lnTo>
                  <a:pt x="1041146" y="221675"/>
                </a:lnTo>
                <a:lnTo>
                  <a:pt x="1072447" y="224551"/>
                </a:lnTo>
                <a:lnTo>
                  <a:pt x="1103392" y="221675"/>
                </a:lnTo>
                <a:lnTo>
                  <a:pt x="1126744" y="213323"/>
                </a:lnTo>
                <a:lnTo>
                  <a:pt x="1138180" y="202955"/>
                </a:lnTo>
                <a:lnTo>
                  <a:pt x="1072447" y="202955"/>
                </a:lnTo>
                <a:lnTo>
                  <a:pt x="1052132" y="201590"/>
                </a:lnTo>
                <a:lnTo>
                  <a:pt x="1037108" y="197556"/>
                </a:lnTo>
                <a:lnTo>
                  <a:pt x="1027790" y="190945"/>
                </a:lnTo>
                <a:lnTo>
                  <a:pt x="1024592" y="181849"/>
                </a:lnTo>
                <a:lnTo>
                  <a:pt x="1027790" y="172792"/>
                </a:lnTo>
                <a:lnTo>
                  <a:pt x="1037108" y="166266"/>
                </a:lnTo>
                <a:lnTo>
                  <a:pt x="1052132" y="162316"/>
                </a:lnTo>
                <a:lnTo>
                  <a:pt x="1072447" y="160989"/>
                </a:lnTo>
                <a:lnTo>
                  <a:pt x="1138213" y="160989"/>
                </a:lnTo>
                <a:lnTo>
                  <a:pt x="1126744" y="150713"/>
                </a:lnTo>
                <a:lnTo>
                  <a:pt x="1103392" y="142472"/>
                </a:lnTo>
                <a:lnTo>
                  <a:pt x="1072447" y="139639"/>
                </a:lnTo>
                <a:close/>
              </a:path>
              <a:path w="1865629" h="227965">
                <a:moveTo>
                  <a:pt x="1138213" y="160989"/>
                </a:moveTo>
                <a:lnTo>
                  <a:pt x="1072447" y="160989"/>
                </a:lnTo>
                <a:lnTo>
                  <a:pt x="1092686" y="162316"/>
                </a:lnTo>
                <a:lnTo>
                  <a:pt x="1107541" y="166266"/>
                </a:lnTo>
                <a:lnTo>
                  <a:pt x="1116690" y="172792"/>
                </a:lnTo>
                <a:lnTo>
                  <a:pt x="1119812" y="181849"/>
                </a:lnTo>
                <a:lnTo>
                  <a:pt x="1116690" y="190945"/>
                </a:lnTo>
                <a:lnTo>
                  <a:pt x="1107541" y="197556"/>
                </a:lnTo>
                <a:lnTo>
                  <a:pt x="1092686" y="201590"/>
                </a:lnTo>
                <a:lnTo>
                  <a:pt x="1072447" y="202955"/>
                </a:lnTo>
                <a:lnTo>
                  <a:pt x="1138180" y="202955"/>
                </a:lnTo>
                <a:lnTo>
                  <a:pt x="1141538" y="199910"/>
                </a:lnTo>
                <a:lnTo>
                  <a:pt x="1146807" y="181849"/>
                </a:lnTo>
                <a:lnTo>
                  <a:pt x="1141538" y="163969"/>
                </a:lnTo>
                <a:lnTo>
                  <a:pt x="1138213" y="160989"/>
                </a:lnTo>
                <a:close/>
              </a:path>
              <a:path w="1865629" h="227965">
                <a:moveTo>
                  <a:pt x="1144598" y="2699"/>
                </a:moveTo>
                <a:lnTo>
                  <a:pt x="1117357" y="2699"/>
                </a:lnTo>
                <a:lnTo>
                  <a:pt x="1117357" y="134240"/>
                </a:lnTo>
                <a:lnTo>
                  <a:pt x="1144598" y="134240"/>
                </a:lnTo>
                <a:lnTo>
                  <a:pt x="1144598" y="78531"/>
                </a:lnTo>
                <a:lnTo>
                  <a:pt x="1175520" y="78531"/>
                </a:lnTo>
                <a:lnTo>
                  <a:pt x="1175520" y="55708"/>
                </a:lnTo>
                <a:lnTo>
                  <a:pt x="1144598" y="55708"/>
                </a:lnTo>
                <a:lnTo>
                  <a:pt x="1144598" y="2699"/>
                </a:lnTo>
                <a:close/>
              </a:path>
              <a:path w="1865629" h="227965">
                <a:moveTo>
                  <a:pt x="1004223" y="16687"/>
                </a:moveTo>
                <a:lnTo>
                  <a:pt x="977228" y="16687"/>
                </a:lnTo>
                <a:lnTo>
                  <a:pt x="977228" y="120251"/>
                </a:lnTo>
                <a:lnTo>
                  <a:pt x="1083000" y="120251"/>
                </a:lnTo>
                <a:lnTo>
                  <a:pt x="1083000" y="98655"/>
                </a:lnTo>
                <a:lnTo>
                  <a:pt x="1004223" y="98655"/>
                </a:lnTo>
                <a:lnTo>
                  <a:pt x="1004223" y="67978"/>
                </a:lnTo>
                <a:lnTo>
                  <a:pt x="1083000" y="67978"/>
                </a:lnTo>
                <a:lnTo>
                  <a:pt x="1083000" y="46628"/>
                </a:lnTo>
                <a:lnTo>
                  <a:pt x="1004223" y="46628"/>
                </a:lnTo>
                <a:lnTo>
                  <a:pt x="1004223" y="16687"/>
                </a:lnTo>
                <a:close/>
              </a:path>
              <a:path w="1865629" h="227965">
                <a:moveTo>
                  <a:pt x="1083000" y="67978"/>
                </a:moveTo>
                <a:lnTo>
                  <a:pt x="1056005" y="67978"/>
                </a:lnTo>
                <a:lnTo>
                  <a:pt x="1056005" y="98655"/>
                </a:lnTo>
                <a:lnTo>
                  <a:pt x="1083000" y="98655"/>
                </a:lnTo>
                <a:lnTo>
                  <a:pt x="1083000" y="67978"/>
                </a:lnTo>
                <a:close/>
              </a:path>
              <a:path w="1865629" h="227965">
                <a:moveTo>
                  <a:pt x="1083000" y="16687"/>
                </a:moveTo>
                <a:lnTo>
                  <a:pt x="1056005" y="16687"/>
                </a:lnTo>
                <a:lnTo>
                  <a:pt x="1056005" y="46628"/>
                </a:lnTo>
                <a:lnTo>
                  <a:pt x="1083000" y="46628"/>
                </a:lnTo>
                <a:lnTo>
                  <a:pt x="1083000" y="16687"/>
                </a:lnTo>
                <a:close/>
              </a:path>
              <a:path w="1865629" h="227965">
                <a:moveTo>
                  <a:pt x="1246935" y="147983"/>
                </a:moveTo>
                <a:lnTo>
                  <a:pt x="1219694" y="147983"/>
                </a:lnTo>
                <a:lnTo>
                  <a:pt x="1219694" y="220133"/>
                </a:lnTo>
                <a:lnTo>
                  <a:pt x="1370622" y="220133"/>
                </a:lnTo>
                <a:lnTo>
                  <a:pt x="1370622" y="198046"/>
                </a:lnTo>
                <a:lnTo>
                  <a:pt x="1246935" y="198046"/>
                </a:lnTo>
                <a:lnTo>
                  <a:pt x="1246935" y="147983"/>
                </a:lnTo>
                <a:close/>
              </a:path>
              <a:path w="1865629" h="227965">
                <a:moveTo>
                  <a:pt x="1361787" y="2699"/>
                </a:moveTo>
                <a:lnTo>
                  <a:pt x="1334547" y="2699"/>
                </a:lnTo>
                <a:lnTo>
                  <a:pt x="1334547" y="164916"/>
                </a:lnTo>
                <a:lnTo>
                  <a:pt x="1361787" y="164916"/>
                </a:lnTo>
                <a:lnTo>
                  <a:pt x="1361787" y="90311"/>
                </a:lnTo>
                <a:lnTo>
                  <a:pt x="1392709" y="90311"/>
                </a:lnTo>
                <a:lnTo>
                  <a:pt x="1392709" y="67733"/>
                </a:lnTo>
                <a:lnTo>
                  <a:pt x="1361787" y="67733"/>
                </a:lnTo>
                <a:lnTo>
                  <a:pt x="1361787" y="2699"/>
                </a:lnTo>
                <a:close/>
              </a:path>
              <a:path w="1865629" h="227965">
                <a:moveTo>
                  <a:pt x="1249143" y="17424"/>
                </a:moveTo>
                <a:lnTo>
                  <a:pt x="1225569" y="21577"/>
                </a:lnTo>
                <a:lnTo>
                  <a:pt x="1206503" y="33161"/>
                </a:lnTo>
                <a:lnTo>
                  <a:pt x="1193788" y="50865"/>
                </a:lnTo>
                <a:lnTo>
                  <a:pt x="1189263" y="73378"/>
                </a:lnTo>
                <a:lnTo>
                  <a:pt x="1193788" y="95645"/>
                </a:lnTo>
                <a:lnTo>
                  <a:pt x="1206503" y="113288"/>
                </a:lnTo>
                <a:lnTo>
                  <a:pt x="1225569" y="124902"/>
                </a:lnTo>
                <a:lnTo>
                  <a:pt x="1249143" y="129086"/>
                </a:lnTo>
                <a:lnTo>
                  <a:pt x="1272649" y="124902"/>
                </a:lnTo>
                <a:lnTo>
                  <a:pt x="1291600" y="113288"/>
                </a:lnTo>
                <a:lnTo>
                  <a:pt x="1297536" y="105036"/>
                </a:lnTo>
                <a:lnTo>
                  <a:pt x="1249143" y="105036"/>
                </a:lnTo>
                <a:lnTo>
                  <a:pt x="1236064" y="102781"/>
                </a:lnTo>
                <a:lnTo>
                  <a:pt x="1225492" y="96385"/>
                </a:lnTo>
                <a:lnTo>
                  <a:pt x="1218463" y="86400"/>
                </a:lnTo>
                <a:lnTo>
                  <a:pt x="1216013" y="73378"/>
                </a:lnTo>
                <a:lnTo>
                  <a:pt x="1218463" y="60072"/>
                </a:lnTo>
                <a:lnTo>
                  <a:pt x="1225492" y="49941"/>
                </a:lnTo>
                <a:lnTo>
                  <a:pt x="1236064" y="43491"/>
                </a:lnTo>
                <a:lnTo>
                  <a:pt x="1249143" y="41229"/>
                </a:lnTo>
                <a:lnTo>
                  <a:pt x="1297384" y="41229"/>
                </a:lnTo>
                <a:lnTo>
                  <a:pt x="1291600" y="33161"/>
                </a:lnTo>
                <a:lnTo>
                  <a:pt x="1272649" y="21577"/>
                </a:lnTo>
                <a:lnTo>
                  <a:pt x="1249143" y="17424"/>
                </a:lnTo>
                <a:close/>
              </a:path>
              <a:path w="1865629" h="227965">
                <a:moveTo>
                  <a:pt x="1297384" y="41229"/>
                </a:moveTo>
                <a:lnTo>
                  <a:pt x="1249143" y="41229"/>
                </a:lnTo>
                <a:lnTo>
                  <a:pt x="1262189" y="43491"/>
                </a:lnTo>
                <a:lnTo>
                  <a:pt x="1272703" y="49941"/>
                </a:lnTo>
                <a:lnTo>
                  <a:pt x="1279720" y="60072"/>
                </a:lnTo>
                <a:lnTo>
                  <a:pt x="1282274" y="73378"/>
                </a:lnTo>
                <a:lnTo>
                  <a:pt x="1279720" y="86400"/>
                </a:lnTo>
                <a:lnTo>
                  <a:pt x="1272703" y="96385"/>
                </a:lnTo>
                <a:lnTo>
                  <a:pt x="1262189" y="102781"/>
                </a:lnTo>
                <a:lnTo>
                  <a:pt x="1249143" y="105036"/>
                </a:lnTo>
                <a:lnTo>
                  <a:pt x="1297536" y="105036"/>
                </a:lnTo>
                <a:lnTo>
                  <a:pt x="1304292" y="95645"/>
                </a:lnTo>
                <a:lnTo>
                  <a:pt x="1309024" y="73378"/>
                </a:lnTo>
                <a:lnTo>
                  <a:pt x="1304292" y="50865"/>
                </a:lnTo>
                <a:lnTo>
                  <a:pt x="1297384" y="41229"/>
                </a:lnTo>
                <a:close/>
              </a:path>
              <a:path w="1865629" h="227965">
                <a:moveTo>
                  <a:pt x="1654563" y="2699"/>
                </a:moveTo>
                <a:lnTo>
                  <a:pt x="1628549" y="2699"/>
                </a:lnTo>
                <a:lnTo>
                  <a:pt x="1628549" y="224551"/>
                </a:lnTo>
                <a:lnTo>
                  <a:pt x="1654563" y="224551"/>
                </a:lnTo>
                <a:lnTo>
                  <a:pt x="1654563" y="2699"/>
                </a:lnTo>
                <a:close/>
              </a:path>
              <a:path w="1865629" h="227965">
                <a:moveTo>
                  <a:pt x="1609407" y="6871"/>
                </a:moveTo>
                <a:lnTo>
                  <a:pt x="1583639" y="6871"/>
                </a:lnTo>
                <a:lnTo>
                  <a:pt x="1583639" y="80004"/>
                </a:lnTo>
                <a:lnTo>
                  <a:pt x="1551736" y="80004"/>
                </a:lnTo>
                <a:lnTo>
                  <a:pt x="1551736" y="102091"/>
                </a:lnTo>
                <a:lnTo>
                  <a:pt x="1583639" y="102091"/>
                </a:lnTo>
                <a:lnTo>
                  <a:pt x="1583639" y="213753"/>
                </a:lnTo>
                <a:lnTo>
                  <a:pt x="1609407" y="213753"/>
                </a:lnTo>
                <a:lnTo>
                  <a:pt x="1609407" y="6871"/>
                </a:lnTo>
                <a:close/>
              </a:path>
              <a:path w="1865629" h="227965">
                <a:moveTo>
                  <a:pt x="1532103" y="48591"/>
                </a:moveTo>
                <a:lnTo>
                  <a:pt x="1505844" y="48591"/>
                </a:lnTo>
                <a:lnTo>
                  <a:pt x="1505844" y="63316"/>
                </a:lnTo>
                <a:lnTo>
                  <a:pt x="1503156" y="92182"/>
                </a:lnTo>
                <a:lnTo>
                  <a:pt x="1494831" y="119576"/>
                </a:lnTo>
                <a:lnTo>
                  <a:pt x="1480478" y="143381"/>
                </a:lnTo>
                <a:lnTo>
                  <a:pt x="1459706" y="161480"/>
                </a:lnTo>
                <a:lnTo>
                  <a:pt x="1476394" y="181849"/>
                </a:lnTo>
                <a:lnTo>
                  <a:pt x="1490853" y="170188"/>
                </a:lnTo>
                <a:lnTo>
                  <a:pt x="1502791" y="155284"/>
                </a:lnTo>
                <a:lnTo>
                  <a:pt x="1512268" y="137710"/>
                </a:lnTo>
                <a:lnTo>
                  <a:pt x="1519341" y="118042"/>
                </a:lnTo>
                <a:lnTo>
                  <a:pt x="1543328" y="118042"/>
                </a:lnTo>
                <a:lnTo>
                  <a:pt x="1542809" y="117214"/>
                </a:lnTo>
                <a:lnTo>
                  <a:pt x="1534706" y="91174"/>
                </a:lnTo>
                <a:lnTo>
                  <a:pt x="1532103" y="63316"/>
                </a:lnTo>
                <a:lnTo>
                  <a:pt x="1532103" y="48591"/>
                </a:lnTo>
                <a:close/>
              </a:path>
              <a:path w="1865629" h="227965">
                <a:moveTo>
                  <a:pt x="1543328" y="118042"/>
                </a:moveTo>
                <a:lnTo>
                  <a:pt x="1519341" y="118042"/>
                </a:lnTo>
                <a:lnTo>
                  <a:pt x="1526188" y="136145"/>
                </a:lnTo>
                <a:lnTo>
                  <a:pt x="1535370" y="152247"/>
                </a:lnTo>
                <a:lnTo>
                  <a:pt x="1546967" y="165909"/>
                </a:lnTo>
                <a:lnTo>
                  <a:pt x="1561061" y="176696"/>
                </a:lnTo>
                <a:lnTo>
                  <a:pt x="1577258" y="156572"/>
                </a:lnTo>
                <a:lnTo>
                  <a:pt x="1556847" y="139619"/>
                </a:lnTo>
                <a:lnTo>
                  <a:pt x="1543328" y="118042"/>
                </a:lnTo>
                <a:close/>
              </a:path>
              <a:path w="1865629" h="227965">
                <a:moveTo>
                  <a:pt x="1567933" y="26504"/>
                </a:moveTo>
                <a:lnTo>
                  <a:pt x="1467314" y="26504"/>
                </a:lnTo>
                <a:lnTo>
                  <a:pt x="1467314" y="48591"/>
                </a:lnTo>
                <a:lnTo>
                  <a:pt x="1567933" y="48591"/>
                </a:lnTo>
                <a:lnTo>
                  <a:pt x="1567933" y="26504"/>
                </a:lnTo>
                <a:close/>
              </a:path>
              <a:path w="1865629" h="227965">
                <a:moveTo>
                  <a:pt x="1764753" y="20614"/>
                </a:moveTo>
                <a:lnTo>
                  <a:pt x="1737021" y="20614"/>
                </a:lnTo>
                <a:lnTo>
                  <a:pt x="1737021" y="55953"/>
                </a:lnTo>
                <a:lnTo>
                  <a:pt x="1733068" y="87523"/>
                </a:lnTo>
                <a:lnTo>
                  <a:pt x="1721591" y="116539"/>
                </a:lnTo>
                <a:lnTo>
                  <a:pt x="1703166" y="140540"/>
                </a:lnTo>
                <a:lnTo>
                  <a:pt x="1678368" y="157063"/>
                </a:lnTo>
                <a:lnTo>
                  <a:pt x="1695056" y="179886"/>
                </a:lnTo>
                <a:lnTo>
                  <a:pt x="1713793" y="168102"/>
                </a:lnTo>
                <a:lnTo>
                  <a:pt x="1729459" y="152155"/>
                </a:lnTo>
                <a:lnTo>
                  <a:pt x="1741974" y="132710"/>
                </a:lnTo>
                <a:lnTo>
                  <a:pt x="1751255" y="110435"/>
                </a:lnTo>
                <a:lnTo>
                  <a:pt x="1778324" y="110435"/>
                </a:lnTo>
                <a:lnTo>
                  <a:pt x="1768511" y="86112"/>
                </a:lnTo>
                <a:lnTo>
                  <a:pt x="1764753" y="55953"/>
                </a:lnTo>
                <a:lnTo>
                  <a:pt x="1764753" y="20614"/>
                </a:lnTo>
                <a:close/>
              </a:path>
              <a:path w="1865629" h="227965">
                <a:moveTo>
                  <a:pt x="1778324" y="110435"/>
                </a:moveTo>
                <a:lnTo>
                  <a:pt x="1751255" y="110435"/>
                </a:lnTo>
                <a:lnTo>
                  <a:pt x="1760475" y="131042"/>
                </a:lnTo>
                <a:lnTo>
                  <a:pt x="1772744" y="149026"/>
                </a:lnTo>
                <a:lnTo>
                  <a:pt x="1787888" y="163789"/>
                </a:lnTo>
                <a:lnTo>
                  <a:pt x="1805736" y="174732"/>
                </a:lnTo>
                <a:lnTo>
                  <a:pt x="1821934" y="152891"/>
                </a:lnTo>
                <a:lnTo>
                  <a:pt x="1797745" y="136951"/>
                </a:lnTo>
                <a:lnTo>
                  <a:pt x="1779723" y="113901"/>
                </a:lnTo>
                <a:lnTo>
                  <a:pt x="1778324" y="110435"/>
                </a:lnTo>
                <a:close/>
              </a:path>
              <a:path w="1865629" h="227965">
                <a:moveTo>
                  <a:pt x="1865371" y="2699"/>
                </a:moveTo>
                <a:lnTo>
                  <a:pt x="1837885" y="2699"/>
                </a:lnTo>
                <a:lnTo>
                  <a:pt x="1837885" y="224796"/>
                </a:lnTo>
                <a:lnTo>
                  <a:pt x="1865371" y="224796"/>
                </a:lnTo>
                <a:lnTo>
                  <a:pt x="1865371" y="269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35379" y="10174919"/>
            <a:ext cx="913765" cy="224154"/>
          </a:xfrm>
          <a:custGeom>
            <a:avLst/>
            <a:gdLst/>
            <a:ahLst/>
            <a:cxnLst/>
            <a:rect l="l" t="t" r="r" b="b"/>
            <a:pathLst>
              <a:path w="913765" h="224154">
                <a:moveTo>
                  <a:pt x="51536" y="158044"/>
                </a:moveTo>
                <a:lnTo>
                  <a:pt x="24541" y="158044"/>
                </a:lnTo>
                <a:lnTo>
                  <a:pt x="24541" y="219152"/>
                </a:lnTo>
                <a:lnTo>
                  <a:pt x="180377" y="219152"/>
                </a:lnTo>
                <a:lnTo>
                  <a:pt x="180377" y="197065"/>
                </a:lnTo>
                <a:lnTo>
                  <a:pt x="51536" y="197065"/>
                </a:lnTo>
                <a:lnTo>
                  <a:pt x="51536" y="158044"/>
                </a:lnTo>
                <a:close/>
              </a:path>
              <a:path w="913765" h="224154">
                <a:moveTo>
                  <a:pt x="117061" y="138412"/>
                </a:moveTo>
                <a:lnTo>
                  <a:pt x="90065" y="138412"/>
                </a:lnTo>
                <a:lnTo>
                  <a:pt x="90065" y="176696"/>
                </a:lnTo>
                <a:lnTo>
                  <a:pt x="117061" y="176696"/>
                </a:lnTo>
                <a:lnTo>
                  <a:pt x="117061" y="138412"/>
                </a:lnTo>
                <a:close/>
              </a:path>
              <a:path w="913765" h="224154">
                <a:moveTo>
                  <a:pt x="202709" y="116570"/>
                </a:moveTo>
                <a:lnTo>
                  <a:pt x="0" y="116570"/>
                </a:lnTo>
                <a:lnTo>
                  <a:pt x="0" y="138412"/>
                </a:lnTo>
                <a:lnTo>
                  <a:pt x="202709" y="138412"/>
                </a:lnTo>
                <a:lnTo>
                  <a:pt x="202709" y="116570"/>
                </a:lnTo>
                <a:close/>
              </a:path>
              <a:path w="913765" h="224154">
                <a:moveTo>
                  <a:pt x="53499" y="8834"/>
                </a:moveTo>
                <a:lnTo>
                  <a:pt x="26504" y="8834"/>
                </a:lnTo>
                <a:lnTo>
                  <a:pt x="26504" y="99146"/>
                </a:lnTo>
                <a:lnTo>
                  <a:pt x="176205" y="99146"/>
                </a:lnTo>
                <a:lnTo>
                  <a:pt x="176205" y="77549"/>
                </a:lnTo>
                <a:lnTo>
                  <a:pt x="53499" y="77549"/>
                </a:lnTo>
                <a:lnTo>
                  <a:pt x="53499" y="54235"/>
                </a:lnTo>
                <a:lnTo>
                  <a:pt x="176205" y="54235"/>
                </a:lnTo>
                <a:lnTo>
                  <a:pt x="176205" y="33866"/>
                </a:lnTo>
                <a:lnTo>
                  <a:pt x="53499" y="33866"/>
                </a:lnTo>
                <a:lnTo>
                  <a:pt x="53499" y="8834"/>
                </a:lnTo>
                <a:close/>
              </a:path>
              <a:path w="913765" h="224154">
                <a:moveTo>
                  <a:pt x="176205" y="54235"/>
                </a:moveTo>
                <a:lnTo>
                  <a:pt x="149210" y="54235"/>
                </a:lnTo>
                <a:lnTo>
                  <a:pt x="149210" y="77549"/>
                </a:lnTo>
                <a:lnTo>
                  <a:pt x="176205" y="77549"/>
                </a:lnTo>
                <a:lnTo>
                  <a:pt x="176205" y="54235"/>
                </a:lnTo>
                <a:close/>
              </a:path>
              <a:path w="913765" h="224154">
                <a:moveTo>
                  <a:pt x="176205" y="8834"/>
                </a:moveTo>
                <a:lnTo>
                  <a:pt x="149210" y="8834"/>
                </a:lnTo>
                <a:lnTo>
                  <a:pt x="149210" y="33866"/>
                </a:lnTo>
                <a:lnTo>
                  <a:pt x="176205" y="33866"/>
                </a:lnTo>
                <a:lnTo>
                  <a:pt x="176205" y="8834"/>
                </a:lnTo>
                <a:close/>
              </a:path>
              <a:path w="913765" h="224154">
                <a:moveTo>
                  <a:pt x="403210" y="1717"/>
                </a:moveTo>
                <a:lnTo>
                  <a:pt x="375970" y="1717"/>
                </a:lnTo>
                <a:lnTo>
                  <a:pt x="375970" y="44910"/>
                </a:lnTo>
                <a:lnTo>
                  <a:pt x="331796" y="44910"/>
                </a:lnTo>
                <a:lnTo>
                  <a:pt x="331796" y="67242"/>
                </a:lnTo>
                <a:lnTo>
                  <a:pt x="375970" y="67242"/>
                </a:lnTo>
                <a:lnTo>
                  <a:pt x="375970" y="133503"/>
                </a:lnTo>
                <a:lnTo>
                  <a:pt x="403210" y="133503"/>
                </a:lnTo>
                <a:lnTo>
                  <a:pt x="403210" y="1717"/>
                </a:lnTo>
                <a:close/>
              </a:path>
              <a:path w="913765" h="224154">
                <a:moveTo>
                  <a:pt x="297929" y="13252"/>
                </a:moveTo>
                <a:lnTo>
                  <a:pt x="270443" y="13252"/>
                </a:lnTo>
                <a:lnTo>
                  <a:pt x="270443" y="35093"/>
                </a:lnTo>
                <a:lnTo>
                  <a:pt x="267080" y="58108"/>
                </a:lnTo>
                <a:lnTo>
                  <a:pt x="256976" y="78777"/>
                </a:lnTo>
                <a:lnTo>
                  <a:pt x="240108" y="95764"/>
                </a:lnTo>
                <a:lnTo>
                  <a:pt x="216452" y="107735"/>
                </a:lnTo>
                <a:lnTo>
                  <a:pt x="231177" y="129577"/>
                </a:lnTo>
                <a:lnTo>
                  <a:pt x="248906" y="121035"/>
                </a:lnTo>
                <a:lnTo>
                  <a:pt x="263771" y="109468"/>
                </a:lnTo>
                <a:lnTo>
                  <a:pt x="275713" y="95256"/>
                </a:lnTo>
                <a:lnTo>
                  <a:pt x="284677" y="78777"/>
                </a:lnTo>
                <a:lnTo>
                  <a:pt x="313275" y="78777"/>
                </a:lnTo>
                <a:lnTo>
                  <a:pt x="311150" y="76721"/>
                </a:lnTo>
                <a:lnTo>
                  <a:pt x="301261" y="57698"/>
                </a:lnTo>
                <a:lnTo>
                  <a:pt x="297929" y="36811"/>
                </a:lnTo>
                <a:lnTo>
                  <a:pt x="297929" y="13252"/>
                </a:lnTo>
                <a:close/>
              </a:path>
              <a:path w="913765" h="224154">
                <a:moveTo>
                  <a:pt x="313275" y="78777"/>
                </a:moveTo>
                <a:lnTo>
                  <a:pt x="284677" y="78777"/>
                </a:lnTo>
                <a:lnTo>
                  <a:pt x="293128" y="93879"/>
                </a:lnTo>
                <a:lnTo>
                  <a:pt x="304432" y="106922"/>
                </a:lnTo>
                <a:lnTo>
                  <a:pt x="318497" y="117550"/>
                </a:lnTo>
                <a:lnTo>
                  <a:pt x="335231" y="125405"/>
                </a:lnTo>
                <a:lnTo>
                  <a:pt x="349956" y="103563"/>
                </a:lnTo>
                <a:lnTo>
                  <a:pt x="327436" y="92477"/>
                </a:lnTo>
                <a:lnTo>
                  <a:pt x="313275" y="78777"/>
                </a:lnTo>
                <a:close/>
              </a:path>
              <a:path w="913765" h="224154">
                <a:moveTo>
                  <a:pt x="403210" y="144301"/>
                </a:moveTo>
                <a:lnTo>
                  <a:pt x="252037" y="144301"/>
                </a:lnTo>
                <a:lnTo>
                  <a:pt x="252037" y="165898"/>
                </a:lnTo>
                <a:lnTo>
                  <a:pt x="375970" y="165898"/>
                </a:lnTo>
                <a:lnTo>
                  <a:pt x="375970" y="223569"/>
                </a:lnTo>
                <a:lnTo>
                  <a:pt x="403210" y="223569"/>
                </a:lnTo>
                <a:lnTo>
                  <a:pt x="403210" y="144301"/>
                </a:lnTo>
                <a:close/>
              </a:path>
              <a:path w="913765" h="224154">
                <a:moveTo>
                  <a:pt x="669973" y="1717"/>
                </a:moveTo>
                <a:lnTo>
                  <a:pt x="642732" y="1717"/>
                </a:lnTo>
                <a:lnTo>
                  <a:pt x="642732" y="132276"/>
                </a:lnTo>
                <a:lnTo>
                  <a:pt x="669973" y="132276"/>
                </a:lnTo>
                <a:lnTo>
                  <a:pt x="669973" y="78531"/>
                </a:lnTo>
                <a:lnTo>
                  <a:pt x="699913" y="78531"/>
                </a:lnTo>
                <a:lnTo>
                  <a:pt x="699913" y="55708"/>
                </a:lnTo>
                <a:lnTo>
                  <a:pt x="669973" y="55708"/>
                </a:lnTo>
                <a:lnTo>
                  <a:pt x="669973" y="1717"/>
                </a:lnTo>
                <a:close/>
              </a:path>
              <a:path w="913765" h="224154">
                <a:moveTo>
                  <a:pt x="669973" y="141111"/>
                </a:moveTo>
                <a:lnTo>
                  <a:pt x="521744" y="141111"/>
                </a:lnTo>
                <a:lnTo>
                  <a:pt x="521744" y="159517"/>
                </a:lnTo>
                <a:lnTo>
                  <a:pt x="642732" y="159517"/>
                </a:lnTo>
                <a:lnTo>
                  <a:pt x="642732" y="172033"/>
                </a:lnTo>
                <a:lnTo>
                  <a:pt x="522235" y="172033"/>
                </a:lnTo>
                <a:lnTo>
                  <a:pt x="522235" y="221606"/>
                </a:lnTo>
                <a:lnTo>
                  <a:pt x="677826" y="221606"/>
                </a:lnTo>
                <a:lnTo>
                  <a:pt x="677826" y="203200"/>
                </a:lnTo>
                <a:lnTo>
                  <a:pt x="549476" y="203200"/>
                </a:lnTo>
                <a:lnTo>
                  <a:pt x="549476" y="188966"/>
                </a:lnTo>
                <a:lnTo>
                  <a:pt x="669973" y="188966"/>
                </a:lnTo>
                <a:lnTo>
                  <a:pt x="669973" y="141111"/>
                </a:lnTo>
                <a:close/>
              </a:path>
              <a:path w="913765" h="224154">
                <a:moveTo>
                  <a:pt x="561501" y="40738"/>
                </a:moveTo>
                <a:lnTo>
                  <a:pt x="539372" y="42667"/>
                </a:lnTo>
                <a:lnTo>
                  <a:pt x="522511" y="48254"/>
                </a:lnTo>
                <a:lnTo>
                  <a:pt x="511770" y="57200"/>
                </a:lnTo>
                <a:lnTo>
                  <a:pt x="508001" y="69206"/>
                </a:lnTo>
                <a:lnTo>
                  <a:pt x="510787" y="80322"/>
                </a:lnTo>
                <a:lnTo>
                  <a:pt x="518784" y="88930"/>
                </a:lnTo>
                <a:lnTo>
                  <a:pt x="531451" y="94916"/>
                </a:lnTo>
                <a:lnTo>
                  <a:pt x="548249" y="98164"/>
                </a:lnTo>
                <a:lnTo>
                  <a:pt x="548249" y="109208"/>
                </a:lnTo>
                <a:lnTo>
                  <a:pt x="533363" y="109633"/>
                </a:lnTo>
                <a:lnTo>
                  <a:pt x="518983" y="109852"/>
                </a:lnTo>
                <a:lnTo>
                  <a:pt x="492295" y="109944"/>
                </a:lnTo>
                <a:lnTo>
                  <a:pt x="495240" y="129086"/>
                </a:lnTo>
                <a:lnTo>
                  <a:pt x="526526" y="128921"/>
                </a:lnTo>
                <a:lnTo>
                  <a:pt x="561102" y="127951"/>
                </a:lnTo>
                <a:lnTo>
                  <a:pt x="597289" y="125462"/>
                </a:lnTo>
                <a:lnTo>
                  <a:pt x="633406" y="120742"/>
                </a:lnTo>
                <a:lnTo>
                  <a:pt x="631797" y="108226"/>
                </a:lnTo>
                <a:lnTo>
                  <a:pt x="575489" y="108226"/>
                </a:lnTo>
                <a:lnTo>
                  <a:pt x="575489" y="98164"/>
                </a:lnTo>
                <a:lnTo>
                  <a:pt x="592016" y="94778"/>
                </a:lnTo>
                <a:lnTo>
                  <a:pt x="604448" y="88746"/>
                </a:lnTo>
                <a:lnTo>
                  <a:pt x="611096" y="81476"/>
                </a:lnTo>
                <a:lnTo>
                  <a:pt x="561501" y="81476"/>
                </a:lnTo>
                <a:lnTo>
                  <a:pt x="549963" y="80663"/>
                </a:lnTo>
                <a:lnTo>
                  <a:pt x="541346" y="78286"/>
                </a:lnTo>
                <a:lnTo>
                  <a:pt x="535997" y="74436"/>
                </a:lnTo>
                <a:lnTo>
                  <a:pt x="534260" y="69206"/>
                </a:lnTo>
                <a:lnTo>
                  <a:pt x="535997" y="64370"/>
                </a:lnTo>
                <a:lnTo>
                  <a:pt x="541346" y="60892"/>
                </a:lnTo>
                <a:lnTo>
                  <a:pt x="549963" y="58749"/>
                </a:lnTo>
                <a:lnTo>
                  <a:pt x="561501" y="57917"/>
                </a:lnTo>
                <a:lnTo>
                  <a:pt x="611456" y="57917"/>
                </a:lnTo>
                <a:lnTo>
                  <a:pt x="611231" y="57200"/>
                </a:lnTo>
                <a:lnTo>
                  <a:pt x="600490" y="48254"/>
                </a:lnTo>
                <a:lnTo>
                  <a:pt x="583630" y="42667"/>
                </a:lnTo>
                <a:lnTo>
                  <a:pt x="561501" y="40738"/>
                </a:lnTo>
                <a:close/>
              </a:path>
              <a:path w="913765" h="224154">
                <a:moveTo>
                  <a:pt x="631198" y="103563"/>
                </a:moveTo>
                <a:lnTo>
                  <a:pt x="617644" y="105172"/>
                </a:lnTo>
                <a:lnTo>
                  <a:pt x="603757" y="106493"/>
                </a:lnTo>
                <a:lnTo>
                  <a:pt x="589664" y="107515"/>
                </a:lnTo>
                <a:lnTo>
                  <a:pt x="575489" y="108226"/>
                </a:lnTo>
                <a:lnTo>
                  <a:pt x="631797" y="108226"/>
                </a:lnTo>
                <a:lnTo>
                  <a:pt x="631198" y="103563"/>
                </a:lnTo>
                <a:close/>
              </a:path>
              <a:path w="913765" h="224154">
                <a:moveTo>
                  <a:pt x="611456" y="57917"/>
                </a:moveTo>
                <a:lnTo>
                  <a:pt x="561501" y="57917"/>
                </a:lnTo>
                <a:lnTo>
                  <a:pt x="573043" y="58749"/>
                </a:lnTo>
                <a:lnTo>
                  <a:pt x="581686" y="60892"/>
                </a:lnTo>
                <a:lnTo>
                  <a:pt x="587108" y="64370"/>
                </a:lnTo>
                <a:lnTo>
                  <a:pt x="588987" y="69206"/>
                </a:lnTo>
                <a:lnTo>
                  <a:pt x="587108" y="74436"/>
                </a:lnTo>
                <a:lnTo>
                  <a:pt x="581686" y="78286"/>
                </a:lnTo>
                <a:lnTo>
                  <a:pt x="573043" y="80663"/>
                </a:lnTo>
                <a:lnTo>
                  <a:pt x="561501" y="81476"/>
                </a:lnTo>
                <a:lnTo>
                  <a:pt x="611096" y="81476"/>
                </a:lnTo>
                <a:lnTo>
                  <a:pt x="612278" y="80184"/>
                </a:lnTo>
                <a:lnTo>
                  <a:pt x="615000" y="69206"/>
                </a:lnTo>
                <a:lnTo>
                  <a:pt x="611456" y="57917"/>
                </a:lnTo>
                <a:close/>
              </a:path>
              <a:path w="913765" h="224154">
                <a:moveTo>
                  <a:pt x="625308" y="16687"/>
                </a:moveTo>
                <a:lnTo>
                  <a:pt x="497939" y="16687"/>
                </a:lnTo>
                <a:lnTo>
                  <a:pt x="497939" y="35339"/>
                </a:lnTo>
                <a:lnTo>
                  <a:pt x="625308" y="35339"/>
                </a:lnTo>
                <a:lnTo>
                  <a:pt x="625308" y="16687"/>
                </a:lnTo>
                <a:close/>
              </a:path>
              <a:path w="913765" h="224154">
                <a:moveTo>
                  <a:pt x="575489" y="0"/>
                </a:moveTo>
                <a:lnTo>
                  <a:pt x="548249" y="0"/>
                </a:lnTo>
                <a:lnTo>
                  <a:pt x="548249" y="16687"/>
                </a:lnTo>
                <a:lnTo>
                  <a:pt x="575489" y="16687"/>
                </a:lnTo>
                <a:lnTo>
                  <a:pt x="575489" y="0"/>
                </a:lnTo>
                <a:close/>
              </a:path>
              <a:path w="913765" h="224154">
                <a:moveTo>
                  <a:pt x="913666" y="108471"/>
                </a:moveTo>
                <a:lnTo>
                  <a:pt x="711447" y="108471"/>
                </a:lnTo>
                <a:lnTo>
                  <a:pt x="711447" y="130313"/>
                </a:lnTo>
                <a:lnTo>
                  <a:pt x="913666" y="130313"/>
                </a:lnTo>
                <a:lnTo>
                  <a:pt x="913666" y="108471"/>
                </a:lnTo>
                <a:close/>
              </a:path>
              <a:path w="913765" h="224154">
                <a:moveTo>
                  <a:pt x="812311" y="5399"/>
                </a:moveTo>
                <a:lnTo>
                  <a:pt x="779207" y="8267"/>
                </a:lnTo>
                <a:lnTo>
                  <a:pt x="753995" y="16565"/>
                </a:lnTo>
                <a:lnTo>
                  <a:pt x="737940" y="29832"/>
                </a:lnTo>
                <a:lnTo>
                  <a:pt x="732307" y="47609"/>
                </a:lnTo>
                <a:lnTo>
                  <a:pt x="734063" y="57834"/>
                </a:lnTo>
                <a:lnTo>
                  <a:pt x="739179" y="66736"/>
                </a:lnTo>
                <a:lnTo>
                  <a:pt x="747423" y="74235"/>
                </a:lnTo>
                <a:lnTo>
                  <a:pt x="758566" y="80249"/>
                </a:lnTo>
                <a:lnTo>
                  <a:pt x="758566" y="108471"/>
                </a:lnTo>
                <a:lnTo>
                  <a:pt x="786052" y="108471"/>
                </a:lnTo>
                <a:lnTo>
                  <a:pt x="786052" y="87366"/>
                </a:lnTo>
                <a:lnTo>
                  <a:pt x="865811" y="87366"/>
                </a:lnTo>
                <a:lnTo>
                  <a:pt x="865811" y="80249"/>
                </a:lnTo>
                <a:lnTo>
                  <a:pt x="877027" y="74304"/>
                </a:lnTo>
                <a:lnTo>
                  <a:pt x="883772" y="68224"/>
                </a:lnTo>
                <a:lnTo>
                  <a:pt x="812311" y="68224"/>
                </a:lnTo>
                <a:lnTo>
                  <a:pt x="790351" y="66901"/>
                </a:lnTo>
                <a:lnTo>
                  <a:pt x="774119" y="62978"/>
                </a:lnTo>
                <a:lnTo>
                  <a:pt x="764099" y="56525"/>
                </a:lnTo>
                <a:lnTo>
                  <a:pt x="760775" y="47609"/>
                </a:lnTo>
                <a:lnTo>
                  <a:pt x="764099" y="38514"/>
                </a:lnTo>
                <a:lnTo>
                  <a:pt x="774119" y="31903"/>
                </a:lnTo>
                <a:lnTo>
                  <a:pt x="790351" y="27869"/>
                </a:lnTo>
                <a:lnTo>
                  <a:pt x="812311" y="26504"/>
                </a:lnTo>
                <a:lnTo>
                  <a:pt x="882554" y="26504"/>
                </a:lnTo>
                <a:lnTo>
                  <a:pt x="870535" y="16565"/>
                </a:lnTo>
                <a:lnTo>
                  <a:pt x="845380" y="8267"/>
                </a:lnTo>
                <a:lnTo>
                  <a:pt x="812311" y="5399"/>
                </a:lnTo>
                <a:close/>
              </a:path>
              <a:path w="913765" h="224154">
                <a:moveTo>
                  <a:pt x="865811" y="87366"/>
                </a:moveTo>
                <a:lnTo>
                  <a:pt x="838570" y="87366"/>
                </a:lnTo>
                <a:lnTo>
                  <a:pt x="838570" y="108471"/>
                </a:lnTo>
                <a:lnTo>
                  <a:pt x="865811" y="108471"/>
                </a:lnTo>
                <a:lnTo>
                  <a:pt x="865811" y="87366"/>
                </a:lnTo>
                <a:close/>
              </a:path>
              <a:path w="913765" h="224154">
                <a:moveTo>
                  <a:pt x="838570" y="87366"/>
                </a:moveTo>
                <a:lnTo>
                  <a:pt x="786052" y="87366"/>
                </a:lnTo>
                <a:lnTo>
                  <a:pt x="792191" y="88100"/>
                </a:lnTo>
                <a:lnTo>
                  <a:pt x="798629" y="88639"/>
                </a:lnTo>
                <a:lnTo>
                  <a:pt x="805344" y="88971"/>
                </a:lnTo>
                <a:lnTo>
                  <a:pt x="812311" y="89084"/>
                </a:lnTo>
                <a:lnTo>
                  <a:pt x="819279" y="88971"/>
                </a:lnTo>
                <a:lnTo>
                  <a:pt x="825993" y="88639"/>
                </a:lnTo>
                <a:lnTo>
                  <a:pt x="832431" y="88100"/>
                </a:lnTo>
                <a:lnTo>
                  <a:pt x="838570" y="87366"/>
                </a:lnTo>
                <a:close/>
              </a:path>
              <a:path w="913765" h="224154">
                <a:moveTo>
                  <a:pt x="882554" y="26504"/>
                </a:moveTo>
                <a:lnTo>
                  <a:pt x="812311" y="26504"/>
                </a:lnTo>
                <a:lnTo>
                  <a:pt x="834172" y="27869"/>
                </a:lnTo>
                <a:lnTo>
                  <a:pt x="850442" y="31903"/>
                </a:lnTo>
                <a:lnTo>
                  <a:pt x="860592" y="38514"/>
                </a:lnTo>
                <a:lnTo>
                  <a:pt x="864093" y="47609"/>
                </a:lnTo>
                <a:lnTo>
                  <a:pt x="860592" y="56525"/>
                </a:lnTo>
                <a:lnTo>
                  <a:pt x="850442" y="62978"/>
                </a:lnTo>
                <a:lnTo>
                  <a:pt x="834172" y="66901"/>
                </a:lnTo>
                <a:lnTo>
                  <a:pt x="812311" y="68224"/>
                </a:lnTo>
                <a:lnTo>
                  <a:pt x="883772" y="68224"/>
                </a:lnTo>
                <a:lnTo>
                  <a:pt x="885321" y="66828"/>
                </a:lnTo>
                <a:lnTo>
                  <a:pt x="890486" y="57903"/>
                </a:lnTo>
                <a:lnTo>
                  <a:pt x="892315" y="47609"/>
                </a:lnTo>
                <a:lnTo>
                  <a:pt x="886579" y="29832"/>
                </a:lnTo>
                <a:lnTo>
                  <a:pt x="882554" y="26504"/>
                </a:lnTo>
                <a:close/>
              </a:path>
              <a:path w="913765" h="224154">
                <a:moveTo>
                  <a:pt x="812311" y="143811"/>
                </a:moveTo>
                <a:lnTo>
                  <a:pt x="779836" y="146292"/>
                </a:lnTo>
                <a:lnTo>
                  <a:pt x="755529" y="153903"/>
                </a:lnTo>
                <a:lnTo>
                  <a:pt x="740287" y="166346"/>
                </a:lnTo>
                <a:lnTo>
                  <a:pt x="735007" y="183322"/>
                </a:lnTo>
                <a:lnTo>
                  <a:pt x="740287" y="200405"/>
                </a:lnTo>
                <a:lnTo>
                  <a:pt x="755529" y="212863"/>
                </a:lnTo>
                <a:lnTo>
                  <a:pt x="779836" y="220490"/>
                </a:lnTo>
                <a:lnTo>
                  <a:pt x="812311" y="223078"/>
                </a:lnTo>
                <a:lnTo>
                  <a:pt x="844468" y="220490"/>
                </a:lnTo>
                <a:lnTo>
                  <a:pt x="868572" y="212863"/>
                </a:lnTo>
                <a:lnTo>
                  <a:pt x="881240" y="202464"/>
                </a:lnTo>
                <a:lnTo>
                  <a:pt x="812311" y="202464"/>
                </a:lnTo>
                <a:lnTo>
                  <a:pt x="790864" y="201233"/>
                </a:lnTo>
                <a:lnTo>
                  <a:pt x="775285" y="197586"/>
                </a:lnTo>
                <a:lnTo>
                  <a:pt x="765825" y="191593"/>
                </a:lnTo>
                <a:lnTo>
                  <a:pt x="762738" y="183322"/>
                </a:lnTo>
                <a:lnTo>
                  <a:pt x="765825" y="175089"/>
                </a:lnTo>
                <a:lnTo>
                  <a:pt x="775285" y="169180"/>
                </a:lnTo>
                <a:lnTo>
                  <a:pt x="790864" y="165618"/>
                </a:lnTo>
                <a:lnTo>
                  <a:pt x="812311" y="164425"/>
                </a:lnTo>
                <a:lnTo>
                  <a:pt x="881406" y="164425"/>
                </a:lnTo>
                <a:lnTo>
                  <a:pt x="868572" y="153903"/>
                </a:lnTo>
                <a:lnTo>
                  <a:pt x="844468" y="146292"/>
                </a:lnTo>
                <a:lnTo>
                  <a:pt x="812311" y="143811"/>
                </a:lnTo>
                <a:close/>
              </a:path>
              <a:path w="913765" h="224154">
                <a:moveTo>
                  <a:pt x="881406" y="164425"/>
                </a:moveTo>
                <a:lnTo>
                  <a:pt x="812311" y="164425"/>
                </a:lnTo>
                <a:lnTo>
                  <a:pt x="833378" y="165618"/>
                </a:lnTo>
                <a:lnTo>
                  <a:pt x="848877" y="169180"/>
                </a:lnTo>
                <a:lnTo>
                  <a:pt x="858487" y="175089"/>
                </a:lnTo>
                <a:lnTo>
                  <a:pt x="861884" y="183322"/>
                </a:lnTo>
                <a:lnTo>
                  <a:pt x="858487" y="191593"/>
                </a:lnTo>
                <a:lnTo>
                  <a:pt x="848877" y="197586"/>
                </a:lnTo>
                <a:lnTo>
                  <a:pt x="833378" y="201233"/>
                </a:lnTo>
                <a:lnTo>
                  <a:pt x="812311" y="202464"/>
                </a:lnTo>
                <a:lnTo>
                  <a:pt x="881240" y="202464"/>
                </a:lnTo>
                <a:lnTo>
                  <a:pt x="883749" y="200405"/>
                </a:lnTo>
                <a:lnTo>
                  <a:pt x="889125" y="183322"/>
                </a:lnTo>
                <a:lnTo>
                  <a:pt x="883749" y="166346"/>
                </a:lnTo>
                <a:lnTo>
                  <a:pt x="881406" y="164425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336624" y="1895721"/>
            <a:ext cx="3401695" cy="373380"/>
          </a:xfrm>
          <a:custGeom>
            <a:avLst/>
            <a:gdLst/>
            <a:ahLst/>
            <a:cxnLst/>
            <a:rect l="l" t="t" r="r" b="b"/>
            <a:pathLst>
              <a:path w="3401695" h="373380">
                <a:moveTo>
                  <a:pt x="311672" y="0"/>
                </a:moveTo>
                <a:lnTo>
                  <a:pt x="258909" y="0"/>
                </a:lnTo>
                <a:lnTo>
                  <a:pt x="258909" y="372207"/>
                </a:lnTo>
                <a:lnTo>
                  <a:pt x="311672" y="372207"/>
                </a:lnTo>
                <a:lnTo>
                  <a:pt x="311672" y="0"/>
                </a:lnTo>
                <a:close/>
              </a:path>
              <a:path w="3401695" h="373380">
                <a:moveTo>
                  <a:pt x="200010" y="38856"/>
                </a:moveTo>
                <a:lnTo>
                  <a:pt x="20041" y="38856"/>
                </a:lnTo>
                <a:lnTo>
                  <a:pt x="20041" y="79758"/>
                </a:lnTo>
                <a:lnTo>
                  <a:pt x="146837" y="79758"/>
                </a:lnTo>
                <a:lnTo>
                  <a:pt x="137574" y="126566"/>
                </a:lnTo>
                <a:lnTo>
                  <a:pt x="119211" y="168172"/>
                </a:lnTo>
                <a:lnTo>
                  <a:pt x="90795" y="205065"/>
                </a:lnTo>
                <a:lnTo>
                  <a:pt x="51376" y="237738"/>
                </a:lnTo>
                <a:lnTo>
                  <a:pt x="0" y="266680"/>
                </a:lnTo>
                <a:lnTo>
                  <a:pt x="27404" y="308400"/>
                </a:lnTo>
                <a:lnTo>
                  <a:pt x="78821" y="279560"/>
                </a:lnTo>
                <a:lnTo>
                  <a:pt x="119756" y="247164"/>
                </a:lnTo>
                <a:lnTo>
                  <a:pt x="151147" y="211412"/>
                </a:lnTo>
                <a:lnTo>
                  <a:pt x="173930" y="172505"/>
                </a:lnTo>
                <a:lnTo>
                  <a:pt x="189044" y="130643"/>
                </a:lnTo>
                <a:lnTo>
                  <a:pt x="197424" y="86027"/>
                </a:lnTo>
                <a:lnTo>
                  <a:pt x="200010" y="38856"/>
                </a:lnTo>
                <a:close/>
              </a:path>
              <a:path w="3401695" h="373380">
                <a:moveTo>
                  <a:pt x="700240" y="193874"/>
                </a:moveTo>
                <a:lnTo>
                  <a:pt x="360754" y="193874"/>
                </a:lnTo>
                <a:lnTo>
                  <a:pt x="360754" y="236003"/>
                </a:lnTo>
                <a:lnTo>
                  <a:pt x="700240" y="236003"/>
                </a:lnTo>
                <a:lnTo>
                  <a:pt x="700240" y="193874"/>
                </a:lnTo>
                <a:close/>
              </a:path>
              <a:path w="3401695" h="373380">
                <a:moveTo>
                  <a:pt x="555856" y="142338"/>
                </a:moveTo>
                <a:lnTo>
                  <a:pt x="504320" y="142338"/>
                </a:lnTo>
                <a:lnTo>
                  <a:pt x="504320" y="193874"/>
                </a:lnTo>
                <a:lnTo>
                  <a:pt x="555856" y="193874"/>
                </a:lnTo>
                <a:lnTo>
                  <a:pt x="555856" y="142338"/>
                </a:lnTo>
                <a:close/>
              </a:path>
              <a:path w="3401695" h="373380">
                <a:moveTo>
                  <a:pt x="566900" y="57262"/>
                </a:moveTo>
                <a:lnTo>
                  <a:pt x="493685" y="57262"/>
                </a:lnTo>
                <a:lnTo>
                  <a:pt x="482929" y="80190"/>
                </a:lnTo>
                <a:lnTo>
                  <a:pt x="459941" y="101104"/>
                </a:lnTo>
                <a:lnTo>
                  <a:pt x="424376" y="117685"/>
                </a:lnTo>
                <a:lnTo>
                  <a:pt x="375888" y="127613"/>
                </a:lnTo>
                <a:lnTo>
                  <a:pt x="394703" y="168924"/>
                </a:lnTo>
                <a:lnTo>
                  <a:pt x="442430" y="159022"/>
                </a:lnTo>
                <a:lnTo>
                  <a:pt x="481108" y="142313"/>
                </a:lnTo>
                <a:lnTo>
                  <a:pt x="510430" y="119890"/>
                </a:lnTo>
                <a:lnTo>
                  <a:pt x="530088" y="92847"/>
                </a:lnTo>
                <a:lnTo>
                  <a:pt x="591539" y="92847"/>
                </a:lnTo>
                <a:lnTo>
                  <a:pt x="577720" y="80362"/>
                </a:lnTo>
                <a:lnTo>
                  <a:pt x="566900" y="57262"/>
                </a:lnTo>
                <a:close/>
              </a:path>
              <a:path w="3401695" h="373380">
                <a:moveTo>
                  <a:pt x="591539" y="92847"/>
                </a:moveTo>
                <a:lnTo>
                  <a:pt x="530088" y="92847"/>
                </a:lnTo>
                <a:lnTo>
                  <a:pt x="549695" y="119976"/>
                </a:lnTo>
                <a:lnTo>
                  <a:pt x="579119" y="142389"/>
                </a:lnTo>
                <a:lnTo>
                  <a:pt x="617976" y="159050"/>
                </a:lnTo>
                <a:lnTo>
                  <a:pt x="665882" y="168924"/>
                </a:lnTo>
                <a:lnTo>
                  <a:pt x="685106" y="127613"/>
                </a:lnTo>
                <a:lnTo>
                  <a:pt x="636554" y="117743"/>
                </a:lnTo>
                <a:lnTo>
                  <a:pt x="600848" y="101257"/>
                </a:lnTo>
                <a:lnTo>
                  <a:pt x="591539" y="92847"/>
                </a:lnTo>
                <a:close/>
              </a:path>
              <a:path w="3401695" h="373380">
                <a:moveTo>
                  <a:pt x="669564" y="15542"/>
                </a:moveTo>
                <a:lnTo>
                  <a:pt x="391840" y="15542"/>
                </a:lnTo>
                <a:lnTo>
                  <a:pt x="391840" y="57262"/>
                </a:lnTo>
                <a:lnTo>
                  <a:pt x="669564" y="57262"/>
                </a:lnTo>
                <a:lnTo>
                  <a:pt x="669564" y="15542"/>
                </a:lnTo>
                <a:close/>
              </a:path>
              <a:path w="3401695" h="373380">
                <a:moveTo>
                  <a:pt x="454011" y="258499"/>
                </a:moveTo>
                <a:lnTo>
                  <a:pt x="401656" y="258499"/>
                </a:lnTo>
                <a:lnTo>
                  <a:pt x="401656" y="365662"/>
                </a:lnTo>
                <a:lnTo>
                  <a:pt x="661792" y="365662"/>
                </a:lnTo>
                <a:lnTo>
                  <a:pt x="661792" y="323943"/>
                </a:lnTo>
                <a:lnTo>
                  <a:pt x="454011" y="323943"/>
                </a:lnTo>
                <a:lnTo>
                  <a:pt x="454011" y="258499"/>
                </a:lnTo>
                <a:close/>
              </a:path>
              <a:path w="3401695" h="373380">
                <a:moveTo>
                  <a:pt x="956286" y="28631"/>
                </a:moveTo>
                <a:lnTo>
                  <a:pt x="903931" y="28631"/>
                </a:lnTo>
                <a:lnTo>
                  <a:pt x="903931" y="84257"/>
                </a:lnTo>
                <a:lnTo>
                  <a:pt x="898282" y="135794"/>
                </a:lnTo>
                <a:lnTo>
                  <a:pt x="881129" y="183956"/>
                </a:lnTo>
                <a:lnTo>
                  <a:pt x="852165" y="224602"/>
                </a:lnTo>
                <a:lnTo>
                  <a:pt x="811084" y="253591"/>
                </a:lnTo>
                <a:lnTo>
                  <a:pt x="843397" y="295720"/>
                </a:lnTo>
                <a:lnTo>
                  <a:pt x="872510" y="276857"/>
                </a:lnTo>
                <a:lnTo>
                  <a:pt x="896697" y="251878"/>
                </a:lnTo>
                <a:lnTo>
                  <a:pt x="916013" y="221723"/>
                </a:lnTo>
                <a:lnTo>
                  <a:pt x="930518" y="187330"/>
                </a:lnTo>
                <a:lnTo>
                  <a:pt x="982942" y="187330"/>
                </a:lnTo>
                <a:lnTo>
                  <a:pt x="977708" y="179917"/>
                </a:lnTo>
                <a:lnTo>
                  <a:pt x="961456" y="133793"/>
                </a:lnTo>
                <a:lnTo>
                  <a:pt x="956286" y="84257"/>
                </a:lnTo>
                <a:lnTo>
                  <a:pt x="956286" y="28631"/>
                </a:lnTo>
                <a:close/>
              </a:path>
              <a:path w="3401695" h="373380">
                <a:moveTo>
                  <a:pt x="982942" y="187330"/>
                </a:moveTo>
                <a:lnTo>
                  <a:pt x="930518" y="187330"/>
                </a:lnTo>
                <a:lnTo>
                  <a:pt x="944312" y="219400"/>
                </a:lnTo>
                <a:lnTo>
                  <a:pt x="962498" y="247558"/>
                </a:lnTo>
                <a:lnTo>
                  <a:pt x="985246" y="270962"/>
                </a:lnTo>
                <a:lnTo>
                  <a:pt x="1012730" y="288767"/>
                </a:lnTo>
                <a:lnTo>
                  <a:pt x="1044225" y="247047"/>
                </a:lnTo>
                <a:lnTo>
                  <a:pt x="1005234" y="218908"/>
                </a:lnTo>
                <a:lnTo>
                  <a:pt x="982942" y="187330"/>
                </a:lnTo>
                <a:close/>
              </a:path>
              <a:path w="3401695" h="373380">
                <a:moveTo>
                  <a:pt x="1112940" y="0"/>
                </a:moveTo>
                <a:lnTo>
                  <a:pt x="1060586" y="0"/>
                </a:lnTo>
                <a:lnTo>
                  <a:pt x="1060586" y="372207"/>
                </a:lnTo>
                <a:lnTo>
                  <a:pt x="1112940" y="372207"/>
                </a:lnTo>
                <a:lnTo>
                  <a:pt x="1112940" y="187739"/>
                </a:lnTo>
                <a:lnTo>
                  <a:pt x="1167749" y="187739"/>
                </a:lnTo>
                <a:lnTo>
                  <a:pt x="1167749" y="143565"/>
                </a:lnTo>
                <a:lnTo>
                  <a:pt x="1112940" y="143565"/>
                </a:lnTo>
                <a:lnTo>
                  <a:pt x="1112940" y="0"/>
                </a:lnTo>
                <a:close/>
              </a:path>
              <a:path w="3401695" h="373380">
                <a:moveTo>
                  <a:pt x="1494964" y="124341"/>
                </a:moveTo>
                <a:lnTo>
                  <a:pt x="1443018" y="124341"/>
                </a:lnTo>
                <a:lnTo>
                  <a:pt x="1443018" y="200010"/>
                </a:lnTo>
                <a:lnTo>
                  <a:pt x="1494964" y="200010"/>
                </a:lnTo>
                <a:lnTo>
                  <a:pt x="1494964" y="124341"/>
                </a:lnTo>
                <a:close/>
              </a:path>
              <a:path w="3401695" h="373380">
                <a:moveTo>
                  <a:pt x="1285137" y="15951"/>
                </a:moveTo>
                <a:lnTo>
                  <a:pt x="1245456" y="22329"/>
                </a:lnTo>
                <a:lnTo>
                  <a:pt x="1214019" y="40595"/>
                </a:lnTo>
                <a:lnTo>
                  <a:pt x="1193395" y="68523"/>
                </a:lnTo>
                <a:lnTo>
                  <a:pt x="1186154" y="103890"/>
                </a:lnTo>
                <a:lnTo>
                  <a:pt x="1193395" y="139737"/>
                </a:lnTo>
                <a:lnTo>
                  <a:pt x="1214019" y="167953"/>
                </a:lnTo>
                <a:lnTo>
                  <a:pt x="1245456" y="186429"/>
                </a:lnTo>
                <a:lnTo>
                  <a:pt x="1285137" y="193056"/>
                </a:lnTo>
                <a:lnTo>
                  <a:pt x="1319050" y="188072"/>
                </a:lnTo>
                <a:lnTo>
                  <a:pt x="1347538" y="174037"/>
                </a:lnTo>
                <a:lnTo>
                  <a:pt x="1368855" y="152333"/>
                </a:lnTo>
                <a:lnTo>
                  <a:pt x="1370203" y="149291"/>
                </a:lnTo>
                <a:lnTo>
                  <a:pt x="1285137" y="149291"/>
                </a:lnTo>
                <a:lnTo>
                  <a:pt x="1265095" y="146109"/>
                </a:lnTo>
                <a:lnTo>
                  <a:pt x="1249348" y="137021"/>
                </a:lnTo>
                <a:lnTo>
                  <a:pt x="1239122" y="122718"/>
                </a:lnTo>
                <a:lnTo>
                  <a:pt x="1235646" y="103890"/>
                </a:lnTo>
                <a:lnTo>
                  <a:pt x="1239122" y="85133"/>
                </a:lnTo>
                <a:lnTo>
                  <a:pt x="1249348" y="71015"/>
                </a:lnTo>
                <a:lnTo>
                  <a:pt x="1265095" y="62190"/>
                </a:lnTo>
                <a:lnTo>
                  <a:pt x="1285137" y="59307"/>
                </a:lnTo>
                <a:lnTo>
                  <a:pt x="1370114" y="59307"/>
                </a:lnTo>
                <a:lnTo>
                  <a:pt x="1368280" y="55323"/>
                </a:lnTo>
                <a:lnTo>
                  <a:pt x="1347027" y="34178"/>
                </a:lnTo>
                <a:lnTo>
                  <a:pt x="1318757" y="20588"/>
                </a:lnTo>
                <a:lnTo>
                  <a:pt x="1285137" y="15951"/>
                </a:lnTo>
                <a:close/>
              </a:path>
              <a:path w="3401695" h="373380">
                <a:moveTo>
                  <a:pt x="1370114" y="59307"/>
                </a:moveTo>
                <a:lnTo>
                  <a:pt x="1285137" y="59307"/>
                </a:lnTo>
                <a:lnTo>
                  <a:pt x="1304649" y="62190"/>
                </a:lnTo>
                <a:lnTo>
                  <a:pt x="1320057" y="71015"/>
                </a:lnTo>
                <a:lnTo>
                  <a:pt x="1330174" y="85133"/>
                </a:lnTo>
                <a:lnTo>
                  <a:pt x="1333810" y="103890"/>
                </a:lnTo>
                <a:lnTo>
                  <a:pt x="1330174" y="122718"/>
                </a:lnTo>
                <a:lnTo>
                  <a:pt x="1320057" y="137021"/>
                </a:lnTo>
                <a:lnTo>
                  <a:pt x="1304649" y="146109"/>
                </a:lnTo>
                <a:lnTo>
                  <a:pt x="1285137" y="149291"/>
                </a:lnTo>
                <a:lnTo>
                  <a:pt x="1370203" y="149291"/>
                </a:lnTo>
                <a:lnTo>
                  <a:pt x="1381257" y="124341"/>
                </a:lnTo>
                <a:lnTo>
                  <a:pt x="1494964" y="124341"/>
                </a:lnTo>
                <a:lnTo>
                  <a:pt x="1494964" y="82621"/>
                </a:lnTo>
                <a:lnTo>
                  <a:pt x="1380848" y="82621"/>
                </a:lnTo>
                <a:lnTo>
                  <a:pt x="1370114" y="59307"/>
                </a:lnTo>
                <a:close/>
              </a:path>
              <a:path w="3401695" h="373380">
                <a:moveTo>
                  <a:pt x="1494964" y="0"/>
                </a:moveTo>
                <a:lnTo>
                  <a:pt x="1443018" y="0"/>
                </a:lnTo>
                <a:lnTo>
                  <a:pt x="1443018" y="82621"/>
                </a:lnTo>
                <a:lnTo>
                  <a:pt x="1494964" y="82621"/>
                </a:lnTo>
                <a:lnTo>
                  <a:pt x="1494964" y="0"/>
                </a:lnTo>
                <a:close/>
              </a:path>
              <a:path w="3401695" h="373380">
                <a:moveTo>
                  <a:pt x="1298226" y="216371"/>
                </a:moveTo>
                <a:lnTo>
                  <a:pt x="1246689" y="216371"/>
                </a:lnTo>
                <a:lnTo>
                  <a:pt x="1246689" y="368117"/>
                </a:lnTo>
                <a:lnTo>
                  <a:pt x="1494964" y="368117"/>
                </a:lnTo>
                <a:lnTo>
                  <a:pt x="1494964" y="325988"/>
                </a:lnTo>
                <a:lnTo>
                  <a:pt x="1298226" y="325988"/>
                </a:lnTo>
                <a:lnTo>
                  <a:pt x="1298226" y="292448"/>
                </a:lnTo>
                <a:lnTo>
                  <a:pt x="1494964" y="292448"/>
                </a:lnTo>
                <a:lnTo>
                  <a:pt x="1494964" y="252364"/>
                </a:lnTo>
                <a:lnTo>
                  <a:pt x="1298226" y="252364"/>
                </a:lnTo>
                <a:lnTo>
                  <a:pt x="1298226" y="216371"/>
                </a:lnTo>
                <a:close/>
              </a:path>
              <a:path w="3401695" h="373380">
                <a:moveTo>
                  <a:pt x="1494964" y="292448"/>
                </a:moveTo>
                <a:lnTo>
                  <a:pt x="1443018" y="292448"/>
                </a:lnTo>
                <a:lnTo>
                  <a:pt x="1443018" y="325988"/>
                </a:lnTo>
                <a:lnTo>
                  <a:pt x="1494964" y="325988"/>
                </a:lnTo>
                <a:lnTo>
                  <a:pt x="1494964" y="292448"/>
                </a:lnTo>
                <a:close/>
              </a:path>
              <a:path w="3401695" h="373380">
                <a:moveTo>
                  <a:pt x="1494964" y="216371"/>
                </a:moveTo>
                <a:lnTo>
                  <a:pt x="1443018" y="216371"/>
                </a:lnTo>
                <a:lnTo>
                  <a:pt x="1443018" y="252364"/>
                </a:lnTo>
                <a:lnTo>
                  <a:pt x="1494964" y="252364"/>
                </a:lnTo>
                <a:lnTo>
                  <a:pt x="1494964" y="216371"/>
                </a:lnTo>
                <a:close/>
              </a:path>
              <a:path w="3401695" h="373380">
                <a:moveTo>
                  <a:pt x="1883532" y="145201"/>
                </a:moveTo>
                <a:lnTo>
                  <a:pt x="1543228" y="145201"/>
                </a:lnTo>
                <a:lnTo>
                  <a:pt x="1543228" y="186103"/>
                </a:lnTo>
                <a:lnTo>
                  <a:pt x="1883532" y="186103"/>
                </a:lnTo>
                <a:lnTo>
                  <a:pt x="1883532" y="145201"/>
                </a:lnTo>
                <a:close/>
              </a:path>
              <a:path w="3401695" h="373380">
                <a:moveTo>
                  <a:pt x="1840176" y="7362"/>
                </a:moveTo>
                <a:lnTo>
                  <a:pt x="1585766" y="7362"/>
                </a:lnTo>
                <a:lnTo>
                  <a:pt x="1585766" y="124750"/>
                </a:lnTo>
                <a:lnTo>
                  <a:pt x="1843039" y="124750"/>
                </a:lnTo>
                <a:lnTo>
                  <a:pt x="1843039" y="83848"/>
                </a:lnTo>
                <a:lnTo>
                  <a:pt x="1637711" y="83848"/>
                </a:lnTo>
                <a:lnTo>
                  <a:pt x="1637711" y="49082"/>
                </a:lnTo>
                <a:lnTo>
                  <a:pt x="1840176" y="49082"/>
                </a:lnTo>
                <a:lnTo>
                  <a:pt x="1840176" y="7362"/>
                </a:lnTo>
                <a:close/>
              </a:path>
              <a:path w="3401695" h="373380">
                <a:moveTo>
                  <a:pt x="1841403" y="208190"/>
                </a:moveTo>
                <a:lnTo>
                  <a:pt x="1582494" y="208190"/>
                </a:lnTo>
                <a:lnTo>
                  <a:pt x="1582494" y="247456"/>
                </a:lnTo>
                <a:lnTo>
                  <a:pt x="1789866" y="247456"/>
                </a:lnTo>
                <a:lnTo>
                  <a:pt x="1789866" y="268316"/>
                </a:lnTo>
                <a:lnTo>
                  <a:pt x="1582903" y="268316"/>
                </a:lnTo>
                <a:lnTo>
                  <a:pt x="1582903" y="368935"/>
                </a:lnTo>
                <a:lnTo>
                  <a:pt x="1851219" y="368935"/>
                </a:lnTo>
                <a:lnTo>
                  <a:pt x="1851219" y="328442"/>
                </a:lnTo>
                <a:lnTo>
                  <a:pt x="1634030" y="328442"/>
                </a:lnTo>
                <a:lnTo>
                  <a:pt x="1634030" y="305537"/>
                </a:lnTo>
                <a:lnTo>
                  <a:pt x="1841403" y="305537"/>
                </a:lnTo>
                <a:lnTo>
                  <a:pt x="1841403" y="208190"/>
                </a:lnTo>
                <a:close/>
              </a:path>
              <a:path w="3401695" h="373380">
                <a:moveTo>
                  <a:pt x="2021780" y="143974"/>
                </a:moveTo>
                <a:lnTo>
                  <a:pt x="1970244" y="143974"/>
                </a:lnTo>
                <a:lnTo>
                  <a:pt x="1970244" y="253591"/>
                </a:lnTo>
                <a:lnTo>
                  <a:pt x="1952324" y="253949"/>
                </a:lnTo>
                <a:lnTo>
                  <a:pt x="1901938" y="254409"/>
                </a:lnTo>
                <a:lnTo>
                  <a:pt x="1906846" y="296129"/>
                </a:lnTo>
                <a:lnTo>
                  <a:pt x="1958868" y="295969"/>
                </a:lnTo>
                <a:lnTo>
                  <a:pt x="2015645" y="294238"/>
                </a:lnTo>
                <a:lnTo>
                  <a:pt x="2074569" y="289975"/>
                </a:lnTo>
                <a:lnTo>
                  <a:pt x="2133033" y="282223"/>
                </a:lnTo>
                <a:lnTo>
                  <a:pt x="2130485" y="251955"/>
                </a:lnTo>
                <a:lnTo>
                  <a:pt x="2021780" y="251955"/>
                </a:lnTo>
                <a:lnTo>
                  <a:pt x="2021780" y="143974"/>
                </a:lnTo>
                <a:close/>
              </a:path>
              <a:path w="3401695" h="373380">
                <a:moveTo>
                  <a:pt x="2129761" y="243366"/>
                </a:moveTo>
                <a:lnTo>
                  <a:pt x="2103629" y="246405"/>
                </a:lnTo>
                <a:lnTo>
                  <a:pt x="2076691" y="248811"/>
                </a:lnTo>
                <a:lnTo>
                  <a:pt x="2049293" y="250642"/>
                </a:lnTo>
                <a:lnTo>
                  <a:pt x="2021780" y="251955"/>
                </a:lnTo>
                <a:lnTo>
                  <a:pt x="2130485" y="251955"/>
                </a:lnTo>
                <a:lnTo>
                  <a:pt x="2129761" y="243366"/>
                </a:lnTo>
                <a:close/>
              </a:path>
              <a:path w="3401695" h="373380">
                <a:moveTo>
                  <a:pt x="2114628" y="37220"/>
                </a:moveTo>
                <a:lnTo>
                  <a:pt x="1921571" y="37220"/>
                </a:lnTo>
                <a:lnTo>
                  <a:pt x="1921571" y="78940"/>
                </a:lnTo>
                <a:lnTo>
                  <a:pt x="2062682" y="78940"/>
                </a:lnTo>
                <a:lnTo>
                  <a:pt x="2062069" y="105050"/>
                </a:lnTo>
                <a:lnTo>
                  <a:pt x="2060688" y="134439"/>
                </a:lnTo>
                <a:lnTo>
                  <a:pt x="2057851" y="167777"/>
                </a:lnTo>
                <a:lnTo>
                  <a:pt x="2052866" y="205736"/>
                </a:lnTo>
                <a:lnTo>
                  <a:pt x="2104402" y="209826"/>
                </a:lnTo>
                <a:lnTo>
                  <a:pt x="2110084" y="166413"/>
                </a:lnTo>
                <a:lnTo>
                  <a:pt x="2113043" y="128483"/>
                </a:lnTo>
                <a:lnTo>
                  <a:pt x="2114238" y="95537"/>
                </a:lnTo>
                <a:lnTo>
                  <a:pt x="2114628" y="67079"/>
                </a:lnTo>
                <a:lnTo>
                  <a:pt x="2114628" y="37220"/>
                </a:lnTo>
                <a:close/>
              </a:path>
              <a:path w="3401695" h="373380">
                <a:moveTo>
                  <a:pt x="2200112" y="0"/>
                </a:moveTo>
                <a:lnTo>
                  <a:pt x="2147349" y="0"/>
                </a:lnTo>
                <a:lnTo>
                  <a:pt x="2147349" y="372207"/>
                </a:lnTo>
                <a:lnTo>
                  <a:pt x="2200112" y="372207"/>
                </a:lnTo>
                <a:lnTo>
                  <a:pt x="2200112" y="193056"/>
                </a:lnTo>
                <a:lnTo>
                  <a:pt x="2250831" y="193056"/>
                </a:lnTo>
                <a:lnTo>
                  <a:pt x="2250831" y="149700"/>
                </a:lnTo>
                <a:lnTo>
                  <a:pt x="2200112" y="149700"/>
                </a:lnTo>
                <a:lnTo>
                  <a:pt x="2200112" y="0"/>
                </a:lnTo>
                <a:close/>
              </a:path>
              <a:path w="3401695" h="373380">
                <a:moveTo>
                  <a:pt x="2498287" y="102254"/>
                </a:moveTo>
                <a:lnTo>
                  <a:pt x="2446751" y="102254"/>
                </a:lnTo>
                <a:lnTo>
                  <a:pt x="2446751" y="116570"/>
                </a:lnTo>
                <a:lnTo>
                  <a:pt x="2441031" y="159287"/>
                </a:lnTo>
                <a:lnTo>
                  <a:pt x="2424306" y="200623"/>
                </a:lnTo>
                <a:lnTo>
                  <a:pt x="2396307" y="236438"/>
                </a:lnTo>
                <a:lnTo>
                  <a:pt x="2356767" y="262590"/>
                </a:lnTo>
                <a:lnTo>
                  <a:pt x="2385398" y="303083"/>
                </a:lnTo>
                <a:lnTo>
                  <a:pt x="2414605" y="285830"/>
                </a:lnTo>
                <a:lnTo>
                  <a:pt x="2438980" y="262462"/>
                </a:lnTo>
                <a:lnTo>
                  <a:pt x="2458446" y="234147"/>
                </a:lnTo>
                <a:lnTo>
                  <a:pt x="2472928" y="202055"/>
                </a:lnTo>
                <a:lnTo>
                  <a:pt x="2523903" y="202055"/>
                </a:lnTo>
                <a:lnTo>
                  <a:pt x="2519403" y="196277"/>
                </a:lnTo>
                <a:lnTo>
                  <a:pt x="2503496" y="156903"/>
                </a:lnTo>
                <a:lnTo>
                  <a:pt x="2498287" y="116570"/>
                </a:lnTo>
                <a:lnTo>
                  <a:pt x="2498287" y="102254"/>
                </a:lnTo>
                <a:close/>
              </a:path>
              <a:path w="3401695" h="373380">
                <a:moveTo>
                  <a:pt x="2523903" y="202055"/>
                </a:moveTo>
                <a:lnTo>
                  <a:pt x="2472928" y="202055"/>
                </a:lnTo>
                <a:lnTo>
                  <a:pt x="2486966" y="231830"/>
                </a:lnTo>
                <a:lnTo>
                  <a:pt x="2505471" y="258193"/>
                </a:lnTo>
                <a:lnTo>
                  <a:pt x="2528462" y="280107"/>
                </a:lnTo>
                <a:lnTo>
                  <a:pt x="2555959" y="296538"/>
                </a:lnTo>
                <a:lnTo>
                  <a:pt x="2584999" y="257272"/>
                </a:lnTo>
                <a:lnTo>
                  <a:pt x="2546430" y="230974"/>
                </a:lnTo>
                <a:lnTo>
                  <a:pt x="2523903" y="202055"/>
                </a:lnTo>
                <a:close/>
              </a:path>
              <a:path w="3401695" h="373380">
                <a:moveTo>
                  <a:pt x="2574365" y="60534"/>
                </a:moveTo>
                <a:lnTo>
                  <a:pt x="2369855" y="60534"/>
                </a:lnTo>
                <a:lnTo>
                  <a:pt x="2369855" y="102254"/>
                </a:lnTo>
                <a:lnTo>
                  <a:pt x="2574365" y="102254"/>
                </a:lnTo>
                <a:lnTo>
                  <a:pt x="2574365" y="60534"/>
                </a:lnTo>
                <a:close/>
              </a:path>
              <a:path w="3401695" h="373380">
                <a:moveTo>
                  <a:pt x="2498696" y="8180"/>
                </a:moveTo>
                <a:lnTo>
                  <a:pt x="2446342" y="8180"/>
                </a:lnTo>
                <a:lnTo>
                  <a:pt x="2446342" y="60534"/>
                </a:lnTo>
                <a:lnTo>
                  <a:pt x="2498696" y="60534"/>
                </a:lnTo>
                <a:lnTo>
                  <a:pt x="2498696" y="8180"/>
                </a:lnTo>
                <a:close/>
              </a:path>
              <a:path w="3401695" h="373380">
                <a:moveTo>
                  <a:pt x="2657396" y="0"/>
                </a:moveTo>
                <a:lnTo>
                  <a:pt x="2605041" y="0"/>
                </a:lnTo>
                <a:lnTo>
                  <a:pt x="2605041" y="372207"/>
                </a:lnTo>
                <a:lnTo>
                  <a:pt x="2657396" y="372207"/>
                </a:lnTo>
                <a:lnTo>
                  <a:pt x="2657396" y="188148"/>
                </a:lnTo>
                <a:lnTo>
                  <a:pt x="2712204" y="188148"/>
                </a:lnTo>
                <a:lnTo>
                  <a:pt x="2712204" y="144383"/>
                </a:lnTo>
                <a:lnTo>
                  <a:pt x="2657396" y="144383"/>
                </a:lnTo>
                <a:lnTo>
                  <a:pt x="2657396" y="0"/>
                </a:lnTo>
                <a:close/>
              </a:path>
              <a:path w="3401695" h="373380">
                <a:moveTo>
                  <a:pt x="3037374" y="0"/>
                </a:moveTo>
                <a:lnTo>
                  <a:pt x="2984611" y="0"/>
                </a:lnTo>
                <a:lnTo>
                  <a:pt x="2984611" y="373025"/>
                </a:lnTo>
                <a:lnTo>
                  <a:pt x="3037374" y="373025"/>
                </a:lnTo>
                <a:lnTo>
                  <a:pt x="3037374" y="0"/>
                </a:lnTo>
                <a:close/>
              </a:path>
              <a:path w="3401695" h="373380">
                <a:moveTo>
                  <a:pt x="2835319" y="26177"/>
                </a:moveTo>
                <a:lnTo>
                  <a:pt x="2795702" y="35495"/>
                </a:lnTo>
                <a:lnTo>
                  <a:pt x="2764405" y="62068"/>
                </a:lnTo>
                <a:lnTo>
                  <a:pt x="2743922" y="103826"/>
                </a:lnTo>
                <a:lnTo>
                  <a:pt x="2736745" y="158699"/>
                </a:lnTo>
                <a:lnTo>
                  <a:pt x="2743922" y="213980"/>
                </a:lnTo>
                <a:lnTo>
                  <a:pt x="2764405" y="255841"/>
                </a:lnTo>
                <a:lnTo>
                  <a:pt x="2795702" y="282363"/>
                </a:lnTo>
                <a:lnTo>
                  <a:pt x="2835319" y="291630"/>
                </a:lnTo>
                <a:lnTo>
                  <a:pt x="2874233" y="282363"/>
                </a:lnTo>
                <a:lnTo>
                  <a:pt x="2905210" y="255841"/>
                </a:lnTo>
                <a:lnTo>
                  <a:pt x="2910910" y="244184"/>
                </a:lnTo>
                <a:lnTo>
                  <a:pt x="2835319" y="244184"/>
                </a:lnTo>
                <a:lnTo>
                  <a:pt x="2815526" y="238649"/>
                </a:lnTo>
                <a:lnTo>
                  <a:pt x="2800297" y="222301"/>
                </a:lnTo>
                <a:lnTo>
                  <a:pt x="2790512" y="195523"/>
                </a:lnTo>
                <a:lnTo>
                  <a:pt x="2787055" y="158699"/>
                </a:lnTo>
                <a:lnTo>
                  <a:pt x="2790512" y="122047"/>
                </a:lnTo>
                <a:lnTo>
                  <a:pt x="2800297" y="95250"/>
                </a:lnTo>
                <a:lnTo>
                  <a:pt x="2815526" y="78806"/>
                </a:lnTo>
                <a:lnTo>
                  <a:pt x="2835319" y="73214"/>
                </a:lnTo>
                <a:lnTo>
                  <a:pt x="2910674" y="73214"/>
                </a:lnTo>
                <a:lnTo>
                  <a:pt x="2905210" y="62068"/>
                </a:lnTo>
                <a:lnTo>
                  <a:pt x="2874233" y="35495"/>
                </a:lnTo>
                <a:lnTo>
                  <a:pt x="2835319" y="26177"/>
                </a:lnTo>
                <a:close/>
              </a:path>
              <a:path w="3401695" h="373380">
                <a:moveTo>
                  <a:pt x="2910674" y="73214"/>
                </a:moveTo>
                <a:lnTo>
                  <a:pt x="2835319" y="73214"/>
                </a:lnTo>
                <a:lnTo>
                  <a:pt x="2854639" y="78806"/>
                </a:lnTo>
                <a:lnTo>
                  <a:pt x="2869625" y="95250"/>
                </a:lnTo>
                <a:lnTo>
                  <a:pt x="2879320" y="122047"/>
                </a:lnTo>
                <a:lnTo>
                  <a:pt x="2882765" y="158699"/>
                </a:lnTo>
                <a:lnTo>
                  <a:pt x="2879320" y="195523"/>
                </a:lnTo>
                <a:lnTo>
                  <a:pt x="2869625" y="222301"/>
                </a:lnTo>
                <a:lnTo>
                  <a:pt x="2854639" y="238649"/>
                </a:lnTo>
                <a:lnTo>
                  <a:pt x="2835319" y="244184"/>
                </a:lnTo>
                <a:lnTo>
                  <a:pt x="2910910" y="244184"/>
                </a:lnTo>
                <a:lnTo>
                  <a:pt x="2925680" y="213980"/>
                </a:lnTo>
                <a:lnTo>
                  <a:pt x="2933074" y="158699"/>
                </a:lnTo>
                <a:lnTo>
                  <a:pt x="2925680" y="103826"/>
                </a:lnTo>
                <a:lnTo>
                  <a:pt x="2910674" y="73214"/>
                </a:lnTo>
                <a:close/>
              </a:path>
              <a:path w="3401695" h="373380">
                <a:moveTo>
                  <a:pt x="3228386" y="60943"/>
                </a:moveTo>
                <a:lnTo>
                  <a:pt x="3175214" y="60943"/>
                </a:lnTo>
                <a:lnTo>
                  <a:pt x="3169069" y="95851"/>
                </a:lnTo>
                <a:lnTo>
                  <a:pt x="3152436" y="128227"/>
                </a:lnTo>
                <a:lnTo>
                  <a:pt x="3124799" y="155388"/>
                </a:lnTo>
                <a:lnTo>
                  <a:pt x="3085639" y="174651"/>
                </a:lnTo>
                <a:lnTo>
                  <a:pt x="3112225" y="215552"/>
                </a:lnTo>
                <a:lnTo>
                  <a:pt x="3142419" y="202179"/>
                </a:lnTo>
                <a:lnTo>
                  <a:pt x="3167417" y="183726"/>
                </a:lnTo>
                <a:lnTo>
                  <a:pt x="3187315" y="160939"/>
                </a:lnTo>
                <a:lnTo>
                  <a:pt x="3202209" y="134567"/>
                </a:lnTo>
                <a:lnTo>
                  <a:pt x="3261422" y="134567"/>
                </a:lnTo>
                <a:lnTo>
                  <a:pt x="3249578" y="122986"/>
                </a:lnTo>
                <a:lnTo>
                  <a:pt x="3233892" y="92780"/>
                </a:lnTo>
                <a:lnTo>
                  <a:pt x="3228386" y="60943"/>
                </a:lnTo>
                <a:close/>
              </a:path>
              <a:path w="3401695" h="373380">
                <a:moveTo>
                  <a:pt x="3401401" y="0"/>
                </a:moveTo>
                <a:lnTo>
                  <a:pt x="3349456" y="0"/>
                </a:lnTo>
                <a:lnTo>
                  <a:pt x="3349456" y="85893"/>
                </a:lnTo>
                <a:lnTo>
                  <a:pt x="3290557" y="85893"/>
                </a:lnTo>
                <a:lnTo>
                  <a:pt x="3290557" y="128431"/>
                </a:lnTo>
                <a:lnTo>
                  <a:pt x="3349456" y="128431"/>
                </a:lnTo>
                <a:lnTo>
                  <a:pt x="3349456" y="215143"/>
                </a:lnTo>
                <a:lnTo>
                  <a:pt x="3401401" y="215143"/>
                </a:lnTo>
                <a:lnTo>
                  <a:pt x="3401401" y="0"/>
                </a:lnTo>
                <a:close/>
              </a:path>
              <a:path w="3401695" h="373380">
                <a:moveTo>
                  <a:pt x="3261422" y="134567"/>
                </a:moveTo>
                <a:lnTo>
                  <a:pt x="3202209" y="134567"/>
                </a:lnTo>
                <a:lnTo>
                  <a:pt x="3216636" y="158507"/>
                </a:lnTo>
                <a:lnTo>
                  <a:pt x="3235723" y="179303"/>
                </a:lnTo>
                <a:lnTo>
                  <a:pt x="3259526" y="196341"/>
                </a:lnTo>
                <a:lnTo>
                  <a:pt x="3288103" y="209008"/>
                </a:lnTo>
                <a:lnTo>
                  <a:pt x="3313871" y="167697"/>
                </a:lnTo>
                <a:lnTo>
                  <a:pt x="3276040" y="148860"/>
                </a:lnTo>
                <a:lnTo>
                  <a:pt x="3261422" y="134567"/>
                </a:lnTo>
                <a:close/>
              </a:path>
              <a:path w="3401695" h="373380">
                <a:moveTo>
                  <a:pt x="3302419" y="18814"/>
                </a:moveTo>
                <a:lnTo>
                  <a:pt x="3100363" y="18814"/>
                </a:lnTo>
                <a:lnTo>
                  <a:pt x="3100363" y="60943"/>
                </a:lnTo>
                <a:lnTo>
                  <a:pt x="3302419" y="60943"/>
                </a:lnTo>
                <a:lnTo>
                  <a:pt x="3302419" y="18814"/>
                </a:lnTo>
                <a:close/>
              </a:path>
              <a:path w="3401695" h="373380">
                <a:moveTo>
                  <a:pt x="3401401" y="230686"/>
                </a:moveTo>
                <a:lnTo>
                  <a:pt x="3151082" y="230686"/>
                </a:lnTo>
                <a:lnTo>
                  <a:pt x="3151082" y="368117"/>
                </a:lnTo>
                <a:lnTo>
                  <a:pt x="3401401" y="368117"/>
                </a:lnTo>
                <a:lnTo>
                  <a:pt x="3401401" y="326397"/>
                </a:lnTo>
                <a:lnTo>
                  <a:pt x="3203436" y="326397"/>
                </a:lnTo>
                <a:lnTo>
                  <a:pt x="3203436" y="271588"/>
                </a:lnTo>
                <a:lnTo>
                  <a:pt x="3401401" y="271588"/>
                </a:lnTo>
                <a:lnTo>
                  <a:pt x="3401401" y="230686"/>
                </a:lnTo>
                <a:close/>
              </a:path>
              <a:path w="3401695" h="373380">
                <a:moveTo>
                  <a:pt x="3401401" y="271588"/>
                </a:moveTo>
                <a:lnTo>
                  <a:pt x="3350274" y="271588"/>
                </a:lnTo>
                <a:lnTo>
                  <a:pt x="3350274" y="326397"/>
                </a:lnTo>
                <a:lnTo>
                  <a:pt x="3401401" y="326397"/>
                </a:lnTo>
                <a:lnTo>
                  <a:pt x="3401401" y="271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0512769" y="2565366"/>
            <a:ext cx="7036434" cy="3089275"/>
            <a:chOff x="10512769" y="2565366"/>
            <a:chExt cx="7036434" cy="30892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2769" y="2565366"/>
              <a:ext cx="7036434" cy="308891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669832" y="2722430"/>
              <a:ext cx="6722745" cy="2774950"/>
            </a:xfrm>
            <a:custGeom>
              <a:avLst/>
              <a:gdLst/>
              <a:ahLst/>
              <a:cxnLst/>
              <a:rect l="l" t="t" r="r" b="b"/>
              <a:pathLst>
                <a:path w="6722744" h="2774950">
                  <a:moveTo>
                    <a:pt x="6512890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2565366"/>
                  </a:lnTo>
                  <a:lnTo>
                    <a:pt x="5530" y="2613384"/>
                  </a:lnTo>
                  <a:lnTo>
                    <a:pt x="21285" y="2657463"/>
                  </a:lnTo>
                  <a:lnTo>
                    <a:pt x="46006" y="2696346"/>
                  </a:lnTo>
                  <a:lnTo>
                    <a:pt x="78437" y="2728777"/>
                  </a:lnTo>
                  <a:lnTo>
                    <a:pt x="117321" y="2753499"/>
                  </a:lnTo>
                  <a:lnTo>
                    <a:pt x="161400" y="2769253"/>
                  </a:lnTo>
                  <a:lnTo>
                    <a:pt x="209417" y="2774784"/>
                  </a:lnTo>
                  <a:lnTo>
                    <a:pt x="6512890" y="2774784"/>
                  </a:lnTo>
                  <a:lnTo>
                    <a:pt x="6560908" y="2769253"/>
                  </a:lnTo>
                  <a:lnTo>
                    <a:pt x="6604987" y="2753499"/>
                  </a:lnTo>
                  <a:lnTo>
                    <a:pt x="6643870" y="2728777"/>
                  </a:lnTo>
                  <a:lnTo>
                    <a:pt x="6676301" y="2696346"/>
                  </a:lnTo>
                  <a:lnTo>
                    <a:pt x="6701022" y="2657463"/>
                  </a:lnTo>
                  <a:lnTo>
                    <a:pt x="6716777" y="2613384"/>
                  </a:lnTo>
                  <a:lnTo>
                    <a:pt x="6722308" y="2565366"/>
                  </a:lnTo>
                  <a:lnTo>
                    <a:pt x="6722308" y="209417"/>
                  </a:lnTo>
                  <a:lnTo>
                    <a:pt x="6716777" y="161400"/>
                  </a:lnTo>
                  <a:lnTo>
                    <a:pt x="6701022" y="117321"/>
                  </a:lnTo>
                  <a:lnTo>
                    <a:pt x="6676301" y="78437"/>
                  </a:lnTo>
                  <a:lnTo>
                    <a:pt x="6643870" y="46006"/>
                  </a:lnTo>
                  <a:lnTo>
                    <a:pt x="6604987" y="21285"/>
                  </a:lnTo>
                  <a:lnTo>
                    <a:pt x="6560908" y="5530"/>
                  </a:lnTo>
                  <a:lnTo>
                    <a:pt x="6512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2769" y="5779928"/>
            <a:ext cx="7036434" cy="303655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49984" y="3302582"/>
            <a:ext cx="5068235" cy="69533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9832" y="5936991"/>
            <a:ext cx="6722308" cy="272243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96039" y="4356542"/>
            <a:ext cx="5351195" cy="522317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214622" y="2607250"/>
            <a:ext cx="8994775" cy="6251575"/>
            <a:chOff x="1214622" y="2607250"/>
            <a:chExt cx="8994775" cy="625157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622" y="2607250"/>
              <a:ext cx="4450126" cy="625111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685" y="2722430"/>
              <a:ext cx="4135999" cy="593699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2394" y="2607250"/>
              <a:ext cx="4596718" cy="625111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9457" y="2722430"/>
              <a:ext cx="4282591" cy="5936992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47095" y="10739611"/>
            <a:ext cx="208190" cy="1521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429385" cy="227965"/>
          </a:xfrm>
          <a:custGeom>
            <a:avLst/>
            <a:gdLst/>
            <a:ahLst/>
            <a:cxnLst/>
            <a:rect l="l" t="t" r="r" b="b"/>
            <a:pathLst>
              <a:path w="1429385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429385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429385" h="227965">
                <a:moveTo>
                  <a:pt x="275857" y="48591"/>
                </a:moveTo>
                <a:lnTo>
                  <a:pt x="222833" y="48591"/>
                </a:lnTo>
                <a:lnTo>
                  <a:pt x="234939" y="50497"/>
                </a:lnTo>
                <a:lnTo>
                  <a:pt x="244583" y="55923"/>
                </a:lnTo>
                <a:lnTo>
                  <a:pt x="250959" y="64431"/>
                </a:lnTo>
                <a:lnTo>
                  <a:pt x="253264" y="75586"/>
                </a:lnTo>
                <a:lnTo>
                  <a:pt x="251527" y="86170"/>
                </a:lnTo>
                <a:lnTo>
                  <a:pt x="246362" y="96201"/>
                </a:lnTo>
                <a:lnTo>
                  <a:pt x="237838" y="106784"/>
                </a:lnTo>
                <a:lnTo>
                  <a:pt x="226023" y="119024"/>
                </a:lnTo>
                <a:lnTo>
                  <a:pt x="163198" y="179641"/>
                </a:lnTo>
                <a:lnTo>
                  <a:pt x="163198" y="202709"/>
                </a:lnTo>
                <a:lnTo>
                  <a:pt x="286640" y="202709"/>
                </a:lnTo>
                <a:lnTo>
                  <a:pt x="286640" y="175959"/>
                </a:lnTo>
                <a:lnTo>
                  <a:pt x="207618" y="175959"/>
                </a:lnTo>
                <a:lnTo>
                  <a:pt x="207618" y="174732"/>
                </a:lnTo>
                <a:lnTo>
                  <a:pt x="239276" y="143320"/>
                </a:lnTo>
                <a:lnTo>
                  <a:pt x="274676" y="103931"/>
                </a:lnTo>
                <a:lnTo>
                  <a:pt x="283940" y="74114"/>
                </a:lnTo>
                <a:lnTo>
                  <a:pt x="279538" y="53430"/>
                </a:lnTo>
                <a:lnTo>
                  <a:pt x="275857" y="48591"/>
                </a:lnTo>
                <a:close/>
              </a:path>
              <a:path w="1429385" h="227965">
                <a:moveTo>
                  <a:pt x="223078" y="22577"/>
                </a:moveTo>
                <a:lnTo>
                  <a:pt x="198560" y="26515"/>
                </a:lnTo>
                <a:lnTo>
                  <a:pt x="179334" y="37701"/>
                </a:lnTo>
                <a:lnTo>
                  <a:pt x="166826" y="55190"/>
                </a:lnTo>
                <a:lnTo>
                  <a:pt x="162462" y="78040"/>
                </a:lnTo>
                <a:lnTo>
                  <a:pt x="192893" y="78040"/>
                </a:lnTo>
                <a:lnTo>
                  <a:pt x="194879" y="65881"/>
                </a:lnTo>
                <a:lnTo>
                  <a:pt x="200869" y="56597"/>
                </a:lnTo>
                <a:lnTo>
                  <a:pt x="210355" y="50673"/>
                </a:lnTo>
                <a:lnTo>
                  <a:pt x="222833" y="48591"/>
                </a:lnTo>
                <a:lnTo>
                  <a:pt x="275857" y="48591"/>
                </a:lnTo>
                <a:lnTo>
                  <a:pt x="267130" y="37118"/>
                </a:lnTo>
                <a:lnTo>
                  <a:pt x="247911" y="26420"/>
                </a:lnTo>
                <a:lnTo>
                  <a:pt x="223078" y="22577"/>
                </a:lnTo>
                <a:close/>
              </a:path>
              <a:path w="1429385" h="227965">
                <a:moveTo>
                  <a:pt x="416708" y="0"/>
                </a:moveTo>
                <a:lnTo>
                  <a:pt x="387504" y="0"/>
                </a:lnTo>
                <a:lnTo>
                  <a:pt x="387504" y="227741"/>
                </a:lnTo>
                <a:lnTo>
                  <a:pt x="416708" y="227741"/>
                </a:lnTo>
                <a:lnTo>
                  <a:pt x="416708" y="0"/>
                </a:lnTo>
                <a:close/>
              </a:path>
              <a:path w="1429385" h="227965">
                <a:moveTo>
                  <a:pt x="696968" y="2699"/>
                </a:moveTo>
                <a:lnTo>
                  <a:pt x="669482" y="2699"/>
                </a:lnTo>
                <a:lnTo>
                  <a:pt x="669482" y="224551"/>
                </a:lnTo>
                <a:lnTo>
                  <a:pt x="696968" y="224551"/>
                </a:lnTo>
                <a:lnTo>
                  <a:pt x="696968" y="2699"/>
                </a:lnTo>
                <a:close/>
              </a:path>
              <a:path w="1429385" h="227965">
                <a:moveTo>
                  <a:pt x="630707" y="26259"/>
                </a:moveTo>
                <a:lnTo>
                  <a:pt x="524444" y="26259"/>
                </a:lnTo>
                <a:lnTo>
                  <a:pt x="524444" y="47855"/>
                </a:lnTo>
                <a:lnTo>
                  <a:pt x="602975" y="47855"/>
                </a:lnTo>
                <a:lnTo>
                  <a:pt x="595084" y="83309"/>
                </a:lnTo>
                <a:lnTo>
                  <a:pt x="578035" y="114208"/>
                </a:lnTo>
                <a:lnTo>
                  <a:pt x="551002" y="140827"/>
                </a:lnTo>
                <a:lnTo>
                  <a:pt x="513155" y="163443"/>
                </a:lnTo>
                <a:lnTo>
                  <a:pt x="527389" y="185285"/>
                </a:lnTo>
                <a:lnTo>
                  <a:pt x="576352" y="154191"/>
                </a:lnTo>
                <a:lnTo>
                  <a:pt x="608221" y="116723"/>
                </a:lnTo>
                <a:lnTo>
                  <a:pt x="625503" y="73780"/>
                </a:lnTo>
                <a:lnTo>
                  <a:pt x="630707" y="26259"/>
                </a:lnTo>
                <a:close/>
              </a:path>
              <a:path w="1429385" h="227965">
                <a:moveTo>
                  <a:pt x="919801" y="111416"/>
                </a:moveTo>
                <a:lnTo>
                  <a:pt x="893788" y="111416"/>
                </a:lnTo>
                <a:lnTo>
                  <a:pt x="893788" y="224551"/>
                </a:lnTo>
                <a:lnTo>
                  <a:pt x="919801" y="224551"/>
                </a:lnTo>
                <a:lnTo>
                  <a:pt x="919801" y="111416"/>
                </a:lnTo>
                <a:close/>
              </a:path>
              <a:path w="1429385" h="227965">
                <a:moveTo>
                  <a:pt x="868756" y="6871"/>
                </a:moveTo>
                <a:lnTo>
                  <a:pt x="843724" y="6871"/>
                </a:lnTo>
                <a:lnTo>
                  <a:pt x="843724" y="213262"/>
                </a:lnTo>
                <a:lnTo>
                  <a:pt x="868756" y="213262"/>
                </a:lnTo>
                <a:lnTo>
                  <a:pt x="868756" y="111416"/>
                </a:lnTo>
                <a:lnTo>
                  <a:pt x="919801" y="111416"/>
                </a:lnTo>
                <a:lnTo>
                  <a:pt x="919801" y="89575"/>
                </a:lnTo>
                <a:lnTo>
                  <a:pt x="868756" y="89575"/>
                </a:lnTo>
                <a:lnTo>
                  <a:pt x="868756" y="6871"/>
                </a:lnTo>
                <a:close/>
              </a:path>
              <a:path w="1429385" h="227965">
                <a:moveTo>
                  <a:pt x="919801" y="2699"/>
                </a:moveTo>
                <a:lnTo>
                  <a:pt x="893788" y="2699"/>
                </a:lnTo>
                <a:lnTo>
                  <a:pt x="893788" y="89575"/>
                </a:lnTo>
                <a:lnTo>
                  <a:pt x="919801" y="89575"/>
                </a:lnTo>
                <a:lnTo>
                  <a:pt x="919801" y="2699"/>
                </a:lnTo>
                <a:close/>
              </a:path>
              <a:path w="1429385" h="227965">
                <a:moveTo>
                  <a:pt x="818692" y="28958"/>
                </a:moveTo>
                <a:lnTo>
                  <a:pt x="735743" y="28958"/>
                </a:lnTo>
                <a:lnTo>
                  <a:pt x="735743" y="172769"/>
                </a:lnTo>
                <a:lnTo>
                  <a:pt x="750713" y="172769"/>
                </a:lnTo>
                <a:lnTo>
                  <a:pt x="772650" y="172428"/>
                </a:lnTo>
                <a:lnTo>
                  <a:pt x="792770" y="171511"/>
                </a:lnTo>
                <a:lnTo>
                  <a:pt x="812108" y="169629"/>
                </a:lnTo>
                <a:lnTo>
                  <a:pt x="831699" y="166388"/>
                </a:lnTo>
                <a:lnTo>
                  <a:pt x="830232" y="149700"/>
                </a:lnTo>
                <a:lnTo>
                  <a:pt x="763229" y="149700"/>
                </a:lnTo>
                <a:lnTo>
                  <a:pt x="763229" y="51045"/>
                </a:lnTo>
                <a:lnTo>
                  <a:pt x="818692" y="51045"/>
                </a:lnTo>
                <a:lnTo>
                  <a:pt x="818692" y="28958"/>
                </a:lnTo>
                <a:close/>
              </a:path>
              <a:path w="1429385" h="227965">
                <a:moveTo>
                  <a:pt x="829735" y="144056"/>
                </a:moveTo>
                <a:lnTo>
                  <a:pt x="813270" y="146663"/>
                </a:lnTo>
                <a:lnTo>
                  <a:pt x="797126" y="148351"/>
                </a:lnTo>
                <a:lnTo>
                  <a:pt x="780661" y="149302"/>
                </a:lnTo>
                <a:lnTo>
                  <a:pt x="763229" y="149700"/>
                </a:lnTo>
                <a:lnTo>
                  <a:pt x="830232" y="149700"/>
                </a:lnTo>
                <a:lnTo>
                  <a:pt x="829735" y="144056"/>
                </a:lnTo>
                <a:close/>
              </a:path>
              <a:path w="1429385" h="227965">
                <a:moveTo>
                  <a:pt x="1198098" y="32639"/>
                </a:moveTo>
                <a:lnTo>
                  <a:pt x="1014776" y="32639"/>
                </a:lnTo>
                <a:lnTo>
                  <a:pt x="1014776" y="54481"/>
                </a:lnTo>
                <a:lnTo>
                  <a:pt x="1198098" y="54481"/>
                </a:lnTo>
                <a:lnTo>
                  <a:pt x="1198098" y="32639"/>
                </a:lnTo>
                <a:close/>
              </a:path>
              <a:path w="1429385" h="227965">
                <a:moveTo>
                  <a:pt x="1120057" y="5644"/>
                </a:moveTo>
                <a:lnTo>
                  <a:pt x="1093062" y="5644"/>
                </a:lnTo>
                <a:lnTo>
                  <a:pt x="1093062" y="32639"/>
                </a:lnTo>
                <a:lnTo>
                  <a:pt x="1120057" y="32639"/>
                </a:lnTo>
                <a:lnTo>
                  <a:pt x="1120057" y="5644"/>
                </a:lnTo>
                <a:close/>
              </a:path>
              <a:path w="1429385" h="227965">
                <a:moveTo>
                  <a:pt x="1208405" y="179150"/>
                </a:moveTo>
                <a:lnTo>
                  <a:pt x="1005695" y="179150"/>
                </a:lnTo>
                <a:lnTo>
                  <a:pt x="1005695" y="200991"/>
                </a:lnTo>
                <a:lnTo>
                  <a:pt x="1208405" y="200991"/>
                </a:lnTo>
                <a:lnTo>
                  <a:pt x="1208405" y="179150"/>
                </a:lnTo>
                <a:close/>
              </a:path>
              <a:path w="1429385" h="227965">
                <a:moveTo>
                  <a:pt x="1106559" y="65524"/>
                </a:moveTo>
                <a:lnTo>
                  <a:pt x="1075262" y="68393"/>
                </a:lnTo>
                <a:lnTo>
                  <a:pt x="1051649" y="76691"/>
                </a:lnTo>
                <a:lnTo>
                  <a:pt x="1036778" y="89958"/>
                </a:lnTo>
                <a:lnTo>
                  <a:pt x="1031709" y="107735"/>
                </a:lnTo>
                <a:lnTo>
                  <a:pt x="1033245" y="118213"/>
                </a:lnTo>
                <a:lnTo>
                  <a:pt x="1037921" y="127322"/>
                </a:lnTo>
                <a:lnTo>
                  <a:pt x="1045565" y="134982"/>
                </a:lnTo>
                <a:lnTo>
                  <a:pt x="1056005" y="141111"/>
                </a:lnTo>
                <a:lnTo>
                  <a:pt x="1056005" y="179150"/>
                </a:lnTo>
                <a:lnTo>
                  <a:pt x="1083245" y="179150"/>
                </a:lnTo>
                <a:lnTo>
                  <a:pt x="1083245" y="148719"/>
                </a:lnTo>
                <a:lnTo>
                  <a:pt x="1128671" y="148719"/>
                </a:lnTo>
                <a:lnTo>
                  <a:pt x="1130119" y="148473"/>
                </a:lnTo>
                <a:lnTo>
                  <a:pt x="1157114" y="148473"/>
                </a:lnTo>
                <a:lnTo>
                  <a:pt x="1157114" y="140866"/>
                </a:lnTo>
                <a:lnTo>
                  <a:pt x="1167343" y="134757"/>
                </a:lnTo>
                <a:lnTo>
                  <a:pt x="1173216" y="128840"/>
                </a:lnTo>
                <a:lnTo>
                  <a:pt x="1106559" y="128840"/>
                </a:lnTo>
                <a:lnTo>
                  <a:pt x="1086466" y="127475"/>
                </a:lnTo>
                <a:lnTo>
                  <a:pt x="1071711" y="123441"/>
                </a:lnTo>
                <a:lnTo>
                  <a:pt x="1062661" y="116831"/>
                </a:lnTo>
                <a:lnTo>
                  <a:pt x="1059686" y="107735"/>
                </a:lnTo>
                <a:lnTo>
                  <a:pt x="1062661" y="98640"/>
                </a:lnTo>
                <a:lnTo>
                  <a:pt x="1071711" y="92029"/>
                </a:lnTo>
                <a:lnTo>
                  <a:pt x="1086466" y="87995"/>
                </a:lnTo>
                <a:lnTo>
                  <a:pt x="1106559" y="86630"/>
                </a:lnTo>
                <a:lnTo>
                  <a:pt x="1172226" y="86630"/>
                </a:lnTo>
                <a:lnTo>
                  <a:pt x="1161071" y="76691"/>
                </a:lnTo>
                <a:lnTo>
                  <a:pt x="1137577" y="68393"/>
                </a:lnTo>
                <a:lnTo>
                  <a:pt x="1106559" y="65524"/>
                </a:lnTo>
                <a:close/>
              </a:path>
              <a:path w="1429385" h="227965">
                <a:moveTo>
                  <a:pt x="1157114" y="148473"/>
                </a:moveTo>
                <a:lnTo>
                  <a:pt x="1130119" y="148473"/>
                </a:lnTo>
                <a:lnTo>
                  <a:pt x="1130119" y="179150"/>
                </a:lnTo>
                <a:lnTo>
                  <a:pt x="1157114" y="179150"/>
                </a:lnTo>
                <a:lnTo>
                  <a:pt x="1157114" y="148473"/>
                </a:lnTo>
                <a:close/>
              </a:path>
              <a:path w="1429385" h="227965">
                <a:moveTo>
                  <a:pt x="1128671" y="148719"/>
                </a:moveTo>
                <a:lnTo>
                  <a:pt x="1083245" y="148719"/>
                </a:lnTo>
                <a:lnTo>
                  <a:pt x="1090362" y="149700"/>
                </a:lnTo>
                <a:lnTo>
                  <a:pt x="1098215" y="150191"/>
                </a:lnTo>
                <a:lnTo>
                  <a:pt x="1115026" y="150191"/>
                </a:lnTo>
                <a:lnTo>
                  <a:pt x="1122879" y="149700"/>
                </a:lnTo>
                <a:lnTo>
                  <a:pt x="1128671" y="148719"/>
                </a:lnTo>
                <a:close/>
              </a:path>
              <a:path w="1429385" h="227965">
                <a:moveTo>
                  <a:pt x="1172226" y="86630"/>
                </a:moveTo>
                <a:lnTo>
                  <a:pt x="1106559" y="86630"/>
                </a:lnTo>
                <a:lnTo>
                  <a:pt x="1126373" y="87995"/>
                </a:lnTo>
                <a:lnTo>
                  <a:pt x="1141009" y="92029"/>
                </a:lnTo>
                <a:lnTo>
                  <a:pt x="1150078" y="98640"/>
                </a:lnTo>
                <a:lnTo>
                  <a:pt x="1153188" y="107735"/>
                </a:lnTo>
                <a:lnTo>
                  <a:pt x="1150078" y="116831"/>
                </a:lnTo>
                <a:lnTo>
                  <a:pt x="1141009" y="123441"/>
                </a:lnTo>
                <a:lnTo>
                  <a:pt x="1126373" y="127475"/>
                </a:lnTo>
                <a:lnTo>
                  <a:pt x="1106559" y="128840"/>
                </a:lnTo>
                <a:lnTo>
                  <a:pt x="1173216" y="128840"/>
                </a:lnTo>
                <a:lnTo>
                  <a:pt x="1174891" y="127153"/>
                </a:lnTo>
                <a:lnTo>
                  <a:pt x="1179564" y="118123"/>
                </a:lnTo>
                <a:lnTo>
                  <a:pt x="1181164" y="107735"/>
                </a:lnTo>
                <a:lnTo>
                  <a:pt x="1175961" y="89958"/>
                </a:lnTo>
                <a:lnTo>
                  <a:pt x="1172226" y="86630"/>
                </a:lnTo>
                <a:close/>
              </a:path>
              <a:path w="1429385" h="227965">
                <a:moveTo>
                  <a:pt x="1290863" y="89084"/>
                </a:moveTo>
                <a:lnTo>
                  <a:pt x="1263868" y="89084"/>
                </a:lnTo>
                <a:lnTo>
                  <a:pt x="1263868" y="155345"/>
                </a:lnTo>
                <a:lnTo>
                  <a:pt x="1252585" y="155650"/>
                </a:lnTo>
                <a:lnTo>
                  <a:pt x="1220921" y="156081"/>
                </a:lnTo>
                <a:lnTo>
                  <a:pt x="1223621" y="177923"/>
                </a:lnTo>
                <a:lnTo>
                  <a:pt x="1254834" y="177796"/>
                </a:lnTo>
                <a:lnTo>
                  <a:pt x="1288900" y="176726"/>
                </a:lnTo>
                <a:lnTo>
                  <a:pt x="1324255" y="174230"/>
                </a:lnTo>
                <a:lnTo>
                  <a:pt x="1359333" y="169824"/>
                </a:lnTo>
                <a:lnTo>
                  <a:pt x="1358233" y="154609"/>
                </a:lnTo>
                <a:lnTo>
                  <a:pt x="1290863" y="154609"/>
                </a:lnTo>
                <a:lnTo>
                  <a:pt x="1290863" y="89084"/>
                </a:lnTo>
                <a:close/>
              </a:path>
              <a:path w="1429385" h="227965">
                <a:moveTo>
                  <a:pt x="1357861" y="149455"/>
                </a:moveTo>
                <a:lnTo>
                  <a:pt x="1341612" y="151278"/>
                </a:lnTo>
                <a:lnTo>
                  <a:pt x="1324868" y="152722"/>
                </a:lnTo>
                <a:lnTo>
                  <a:pt x="1307871" y="153821"/>
                </a:lnTo>
                <a:lnTo>
                  <a:pt x="1290863" y="154609"/>
                </a:lnTo>
                <a:lnTo>
                  <a:pt x="1358233" y="154609"/>
                </a:lnTo>
                <a:lnTo>
                  <a:pt x="1357861" y="149455"/>
                </a:lnTo>
                <a:close/>
              </a:path>
              <a:path w="1429385" h="227965">
                <a:moveTo>
                  <a:pt x="1346817" y="25768"/>
                </a:moveTo>
                <a:lnTo>
                  <a:pt x="1232701" y="25768"/>
                </a:lnTo>
                <a:lnTo>
                  <a:pt x="1232701" y="47609"/>
                </a:lnTo>
                <a:lnTo>
                  <a:pt x="1319822" y="47609"/>
                </a:lnTo>
                <a:lnTo>
                  <a:pt x="1319502" y="63074"/>
                </a:lnTo>
                <a:lnTo>
                  <a:pt x="1318641" y="80955"/>
                </a:lnTo>
                <a:lnTo>
                  <a:pt x="1316837" y="101550"/>
                </a:lnTo>
                <a:lnTo>
                  <a:pt x="1313687" y="125159"/>
                </a:lnTo>
                <a:lnTo>
                  <a:pt x="1340682" y="127368"/>
                </a:lnTo>
                <a:lnTo>
                  <a:pt x="1344229" y="100591"/>
                </a:lnTo>
                <a:lnTo>
                  <a:pt x="1346050" y="77519"/>
                </a:lnTo>
                <a:lnTo>
                  <a:pt x="1346721" y="57897"/>
                </a:lnTo>
                <a:lnTo>
                  <a:pt x="1346817" y="25768"/>
                </a:lnTo>
                <a:close/>
              </a:path>
              <a:path w="1429385" h="227965">
                <a:moveTo>
                  <a:pt x="1396881" y="2699"/>
                </a:moveTo>
                <a:lnTo>
                  <a:pt x="1369395" y="2699"/>
                </a:lnTo>
                <a:lnTo>
                  <a:pt x="1369395" y="224551"/>
                </a:lnTo>
                <a:lnTo>
                  <a:pt x="1396881" y="224551"/>
                </a:lnTo>
                <a:lnTo>
                  <a:pt x="1396881" y="116079"/>
                </a:lnTo>
                <a:lnTo>
                  <a:pt x="1429030" y="116079"/>
                </a:lnTo>
                <a:lnTo>
                  <a:pt x="1429030" y="93010"/>
                </a:lnTo>
                <a:lnTo>
                  <a:pt x="1396881" y="93010"/>
                </a:lnTo>
                <a:lnTo>
                  <a:pt x="1396881" y="269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35379" y="10174919"/>
            <a:ext cx="913765" cy="224154"/>
          </a:xfrm>
          <a:custGeom>
            <a:avLst/>
            <a:gdLst/>
            <a:ahLst/>
            <a:cxnLst/>
            <a:rect l="l" t="t" r="r" b="b"/>
            <a:pathLst>
              <a:path w="913765" h="224154">
                <a:moveTo>
                  <a:pt x="51536" y="158044"/>
                </a:moveTo>
                <a:lnTo>
                  <a:pt x="24541" y="158044"/>
                </a:lnTo>
                <a:lnTo>
                  <a:pt x="24541" y="219152"/>
                </a:lnTo>
                <a:lnTo>
                  <a:pt x="180377" y="219152"/>
                </a:lnTo>
                <a:lnTo>
                  <a:pt x="180377" y="197065"/>
                </a:lnTo>
                <a:lnTo>
                  <a:pt x="51536" y="197065"/>
                </a:lnTo>
                <a:lnTo>
                  <a:pt x="51536" y="158044"/>
                </a:lnTo>
                <a:close/>
              </a:path>
              <a:path w="913765" h="224154">
                <a:moveTo>
                  <a:pt x="117061" y="138412"/>
                </a:moveTo>
                <a:lnTo>
                  <a:pt x="90065" y="138412"/>
                </a:lnTo>
                <a:lnTo>
                  <a:pt x="90065" y="176696"/>
                </a:lnTo>
                <a:lnTo>
                  <a:pt x="117061" y="176696"/>
                </a:lnTo>
                <a:lnTo>
                  <a:pt x="117061" y="138412"/>
                </a:lnTo>
                <a:close/>
              </a:path>
              <a:path w="913765" h="224154">
                <a:moveTo>
                  <a:pt x="202709" y="116570"/>
                </a:moveTo>
                <a:lnTo>
                  <a:pt x="0" y="116570"/>
                </a:lnTo>
                <a:lnTo>
                  <a:pt x="0" y="138412"/>
                </a:lnTo>
                <a:lnTo>
                  <a:pt x="202709" y="138412"/>
                </a:lnTo>
                <a:lnTo>
                  <a:pt x="202709" y="116570"/>
                </a:lnTo>
                <a:close/>
              </a:path>
              <a:path w="913765" h="224154">
                <a:moveTo>
                  <a:pt x="53499" y="8834"/>
                </a:moveTo>
                <a:lnTo>
                  <a:pt x="26504" y="8834"/>
                </a:lnTo>
                <a:lnTo>
                  <a:pt x="26504" y="99146"/>
                </a:lnTo>
                <a:lnTo>
                  <a:pt x="176205" y="99146"/>
                </a:lnTo>
                <a:lnTo>
                  <a:pt x="176205" y="77549"/>
                </a:lnTo>
                <a:lnTo>
                  <a:pt x="53499" y="77549"/>
                </a:lnTo>
                <a:lnTo>
                  <a:pt x="53499" y="54235"/>
                </a:lnTo>
                <a:lnTo>
                  <a:pt x="176205" y="54235"/>
                </a:lnTo>
                <a:lnTo>
                  <a:pt x="176205" y="33866"/>
                </a:lnTo>
                <a:lnTo>
                  <a:pt x="53499" y="33866"/>
                </a:lnTo>
                <a:lnTo>
                  <a:pt x="53499" y="8834"/>
                </a:lnTo>
                <a:close/>
              </a:path>
              <a:path w="913765" h="224154">
                <a:moveTo>
                  <a:pt x="176205" y="54235"/>
                </a:moveTo>
                <a:lnTo>
                  <a:pt x="149210" y="54235"/>
                </a:lnTo>
                <a:lnTo>
                  <a:pt x="149210" y="77549"/>
                </a:lnTo>
                <a:lnTo>
                  <a:pt x="176205" y="77549"/>
                </a:lnTo>
                <a:lnTo>
                  <a:pt x="176205" y="54235"/>
                </a:lnTo>
                <a:close/>
              </a:path>
              <a:path w="913765" h="224154">
                <a:moveTo>
                  <a:pt x="176205" y="8834"/>
                </a:moveTo>
                <a:lnTo>
                  <a:pt x="149210" y="8834"/>
                </a:lnTo>
                <a:lnTo>
                  <a:pt x="149210" y="33866"/>
                </a:lnTo>
                <a:lnTo>
                  <a:pt x="176205" y="33866"/>
                </a:lnTo>
                <a:lnTo>
                  <a:pt x="176205" y="8834"/>
                </a:lnTo>
                <a:close/>
              </a:path>
              <a:path w="913765" h="224154">
                <a:moveTo>
                  <a:pt x="403210" y="1717"/>
                </a:moveTo>
                <a:lnTo>
                  <a:pt x="375970" y="1717"/>
                </a:lnTo>
                <a:lnTo>
                  <a:pt x="375970" y="44910"/>
                </a:lnTo>
                <a:lnTo>
                  <a:pt x="331796" y="44910"/>
                </a:lnTo>
                <a:lnTo>
                  <a:pt x="331796" y="67242"/>
                </a:lnTo>
                <a:lnTo>
                  <a:pt x="375970" y="67242"/>
                </a:lnTo>
                <a:lnTo>
                  <a:pt x="375970" y="133503"/>
                </a:lnTo>
                <a:lnTo>
                  <a:pt x="403210" y="133503"/>
                </a:lnTo>
                <a:lnTo>
                  <a:pt x="403210" y="1717"/>
                </a:lnTo>
                <a:close/>
              </a:path>
              <a:path w="913765" h="224154">
                <a:moveTo>
                  <a:pt x="297929" y="13252"/>
                </a:moveTo>
                <a:lnTo>
                  <a:pt x="270443" y="13252"/>
                </a:lnTo>
                <a:lnTo>
                  <a:pt x="270443" y="35093"/>
                </a:lnTo>
                <a:lnTo>
                  <a:pt x="267080" y="58108"/>
                </a:lnTo>
                <a:lnTo>
                  <a:pt x="256976" y="78777"/>
                </a:lnTo>
                <a:lnTo>
                  <a:pt x="240108" y="95764"/>
                </a:lnTo>
                <a:lnTo>
                  <a:pt x="216452" y="107735"/>
                </a:lnTo>
                <a:lnTo>
                  <a:pt x="231177" y="129577"/>
                </a:lnTo>
                <a:lnTo>
                  <a:pt x="248906" y="121035"/>
                </a:lnTo>
                <a:lnTo>
                  <a:pt x="263771" y="109468"/>
                </a:lnTo>
                <a:lnTo>
                  <a:pt x="275713" y="95256"/>
                </a:lnTo>
                <a:lnTo>
                  <a:pt x="284677" y="78777"/>
                </a:lnTo>
                <a:lnTo>
                  <a:pt x="313275" y="78777"/>
                </a:lnTo>
                <a:lnTo>
                  <a:pt x="311150" y="76721"/>
                </a:lnTo>
                <a:lnTo>
                  <a:pt x="301261" y="57698"/>
                </a:lnTo>
                <a:lnTo>
                  <a:pt x="297929" y="36811"/>
                </a:lnTo>
                <a:lnTo>
                  <a:pt x="297929" y="13252"/>
                </a:lnTo>
                <a:close/>
              </a:path>
              <a:path w="913765" h="224154">
                <a:moveTo>
                  <a:pt x="313275" y="78777"/>
                </a:moveTo>
                <a:lnTo>
                  <a:pt x="284677" y="78777"/>
                </a:lnTo>
                <a:lnTo>
                  <a:pt x="293128" y="93879"/>
                </a:lnTo>
                <a:lnTo>
                  <a:pt x="304432" y="106922"/>
                </a:lnTo>
                <a:lnTo>
                  <a:pt x="318497" y="117550"/>
                </a:lnTo>
                <a:lnTo>
                  <a:pt x="335231" y="125405"/>
                </a:lnTo>
                <a:lnTo>
                  <a:pt x="349956" y="103563"/>
                </a:lnTo>
                <a:lnTo>
                  <a:pt x="327436" y="92477"/>
                </a:lnTo>
                <a:lnTo>
                  <a:pt x="313275" y="78777"/>
                </a:lnTo>
                <a:close/>
              </a:path>
              <a:path w="913765" h="224154">
                <a:moveTo>
                  <a:pt x="403210" y="144301"/>
                </a:moveTo>
                <a:lnTo>
                  <a:pt x="252037" y="144301"/>
                </a:lnTo>
                <a:lnTo>
                  <a:pt x="252037" y="165898"/>
                </a:lnTo>
                <a:lnTo>
                  <a:pt x="375970" y="165898"/>
                </a:lnTo>
                <a:lnTo>
                  <a:pt x="375970" y="223569"/>
                </a:lnTo>
                <a:lnTo>
                  <a:pt x="403210" y="223569"/>
                </a:lnTo>
                <a:lnTo>
                  <a:pt x="403210" y="144301"/>
                </a:lnTo>
                <a:close/>
              </a:path>
              <a:path w="913765" h="224154">
                <a:moveTo>
                  <a:pt x="669973" y="1717"/>
                </a:moveTo>
                <a:lnTo>
                  <a:pt x="642732" y="1717"/>
                </a:lnTo>
                <a:lnTo>
                  <a:pt x="642732" y="132276"/>
                </a:lnTo>
                <a:lnTo>
                  <a:pt x="669973" y="132276"/>
                </a:lnTo>
                <a:lnTo>
                  <a:pt x="669973" y="78531"/>
                </a:lnTo>
                <a:lnTo>
                  <a:pt x="699913" y="78531"/>
                </a:lnTo>
                <a:lnTo>
                  <a:pt x="699913" y="55708"/>
                </a:lnTo>
                <a:lnTo>
                  <a:pt x="669973" y="55708"/>
                </a:lnTo>
                <a:lnTo>
                  <a:pt x="669973" y="1717"/>
                </a:lnTo>
                <a:close/>
              </a:path>
              <a:path w="913765" h="224154">
                <a:moveTo>
                  <a:pt x="669973" y="141111"/>
                </a:moveTo>
                <a:lnTo>
                  <a:pt x="521744" y="141111"/>
                </a:lnTo>
                <a:lnTo>
                  <a:pt x="521744" y="159517"/>
                </a:lnTo>
                <a:lnTo>
                  <a:pt x="642732" y="159517"/>
                </a:lnTo>
                <a:lnTo>
                  <a:pt x="642732" y="172033"/>
                </a:lnTo>
                <a:lnTo>
                  <a:pt x="522235" y="172033"/>
                </a:lnTo>
                <a:lnTo>
                  <a:pt x="522235" y="221606"/>
                </a:lnTo>
                <a:lnTo>
                  <a:pt x="677826" y="221606"/>
                </a:lnTo>
                <a:lnTo>
                  <a:pt x="677826" y="203200"/>
                </a:lnTo>
                <a:lnTo>
                  <a:pt x="549476" y="203200"/>
                </a:lnTo>
                <a:lnTo>
                  <a:pt x="549476" y="188966"/>
                </a:lnTo>
                <a:lnTo>
                  <a:pt x="669973" y="188966"/>
                </a:lnTo>
                <a:lnTo>
                  <a:pt x="669973" y="141111"/>
                </a:lnTo>
                <a:close/>
              </a:path>
              <a:path w="913765" h="224154">
                <a:moveTo>
                  <a:pt x="561501" y="40738"/>
                </a:moveTo>
                <a:lnTo>
                  <a:pt x="539372" y="42667"/>
                </a:lnTo>
                <a:lnTo>
                  <a:pt x="522511" y="48254"/>
                </a:lnTo>
                <a:lnTo>
                  <a:pt x="511770" y="57200"/>
                </a:lnTo>
                <a:lnTo>
                  <a:pt x="508001" y="69206"/>
                </a:lnTo>
                <a:lnTo>
                  <a:pt x="510787" y="80322"/>
                </a:lnTo>
                <a:lnTo>
                  <a:pt x="518784" y="88930"/>
                </a:lnTo>
                <a:lnTo>
                  <a:pt x="531451" y="94916"/>
                </a:lnTo>
                <a:lnTo>
                  <a:pt x="548249" y="98164"/>
                </a:lnTo>
                <a:lnTo>
                  <a:pt x="548249" y="109208"/>
                </a:lnTo>
                <a:lnTo>
                  <a:pt x="533363" y="109633"/>
                </a:lnTo>
                <a:lnTo>
                  <a:pt x="518983" y="109852"/>
                </a:lnTo>
                <a:lnTo>
                  <a:pt x="492295" y="109944"/>
                </a:lnTo>
                <a:lnTo>
                  <a:pt x="495240" y="129086"/>
                </a:lnTo>
                <a:lnTo>
                  <a:pt x="526526" y="128921"/>
                </a:lnTo>
                <a:lnTo>
                  <a:pt x="561102" y="127951"/>
                </a:lnTo>
                <a:lnTo>
                  <a:pt x="597289" y="125462"/>
                </a:lnTo>
                <a:lnTo>
                  <a:pt x="633406" y="120742"/>
                </a:lnTo>
                <a:lnTo>
                  <a:pt x="631797" y="108226"/>
                </a:lnTo>
                <a:lnTo>
                  <a:pt x="575489" y="108226"/>
                </a:lnTo>
                <a:lnTo>
                  <a:pt x="575489" y="98164"/>
                </a:lnTo>
                <a:lnTo>
                  <a:pt x="592016" y="94778"/>
                </a:lnTo>
                <a:lnTo>
                  <a:pt x="604448" y="88746"/>
                </a:lnTo>
                <a:lnTo>
                  <a:pt x="611096" y="81476"/>
                </a:lnTo>
                <a:lnTo>
                  <a:pt x="561501" y="81476"/>
                </a:lnTo>
                <a:lnTo>
                  <a:pt x="549963" y="80663"/>
                </a:lnTo>
                <a:lnTo>
                  <a:pt x="541346" y="78286"/>
                </a:lnTo>
                <a:lnTo>
                  <a:pt x="535997" y="74436"/>
                </a:lnTo>
                <a:lnTo>
                  <a:pt x="534260" y="69206"/>
                </a:lnTo>
                <a:lnTo>
                  <a:pt x="535997" y="64370"/>
                </a:lnTo>
                <a:lnTo>
                  <a:pt x="541346" y="60892"/>
                </a:lnTo>
                <a:lnTo>
                  <a:pt x="549963" y="58749"/>
                </a:lnTo>
                <a:lnTo>
                  <a:pt x="561501" y="57917"/>
                </a:lnTo>
                <a:lnTo>
                  <a:pt x="611456" y="57917"/>
                </a:lnTo>
                <a:lnTo>
                  <a:pt x="611231" y="57200"/>
                </a:lnTo>
                <a:lnTo>
                  <a:pt x="600490" y="48254"/>
                </a:lnTo>
                <a:lnTo>
                  <a:pt x="583630" y="42667"/>
                </a:lnTo>
                <a:lnTo>
                  <a:pt x="561501" y="40738"/>
                </a:lnTo>
                <a:close/>
              </a:path>
              <a:path w="913765" h="224154">
                <a:moveTo>
                  <a:pt x="631198" y="103563"/>
                </a:moveTo>
                <a:lnTo>
                  <a:pt x="617644" y="105172"/>
                </a:lnTo>
                <a:lnTo>
                  <a:pt x="603757" y="106493"/>
                </a:lnTo>
                <a:lnTo>
                  <a:pt x="589664" y="107515"/>
                </a:lnTo>
                <a:lnTo>
                  <a:pt x="575489" y="108226"/>
                </a:lnTo>
                <a:lnTo>
                  <a:pt x="631797" y="108226"/>
                </a:lnTo>
                <a:lnTo>
                  <a:pt x="631198" y="103563"/>
                </a:lnTo>
                <a:close/>
              </a:path>
              <a:path w="913765" h="224154">
                <a:moveTo>
                  <a:pt x="611456" y="57917"/>
                </a:moveTo>
                <a:lnTo>
                  <a:pt x="561501" y="57917"/>
                </a:lnTo>
                <a:lnTo>
                  <a:pt x="573043" y="58749"/>
                </a:lnTo>
                <a:lnTo>
                  <a:pt x="581686" y="60892"/>
                </a:lnTo>
                <a:lnTo>
                  <a:pt x="587108" y="64370"/>
                </a:lnTo>
                <a:lnTo>
                  <a:pt x="588987" y="69206"/>
                </a:lnTo>
                <a:lnTo>
                  <a:pt x="587108" y="74436"/>
                </a:lnTo>
                <a:lnTo>
                  <a:pt x="581686" y="78286"/>
                </a:lnTo>
                <a:lnTo>
                  <a:pt x="573043" y="80663"/>
                </a:lnTo>
                <a:lnTo>
                  <a:pt x="561501" y="81476"/>
                </a:lnTo>
                <a:lnTo>
                  <a:pt x="611096" y="81476"/>
                </a:lnTo>
                <a:lnTo>
                  <a:pt x="612278" y="80184"/>
                </a:lnTo>
                <a:lnTo>
                  <a:pt x="615000" y="69206"/>
                </a:lnTo>
                <a:lnTo>
                  <a:pt x="611456" y="57917"/>
                </a:lnTo>
                <a:close/>
              </a:path>
              <a:path w="913765" h="224154">
                <a:moveTo>
                  <a:pt x="625308" y="16687"/>
                </a:moveTo>
                <a:lnTo>
                  <a:pt x="497939" y="16687"/>
                </a:lnTo>
                <a:lnTo>
                  <a:pt x="497939" y="35339"/>
                </a:lnTo>
                <a:lnTo>
                  <a:pt x="625308" y="35339"/>
                </a:lnTo>
                <a:lnTo>
                  <a:pt x="625308" y="16687"/>
                </a:lnTo>
                <a:close/>
              </a:path>
              <a:path w="913765" h="224154">
                <a:moveTo>
                  <a:pt x="575489" y="0"/>
                </a:moveTo>
                <a:lnTo>
                  <a:pt x="548249" y="0"/>
                </a:lnTo>
                <a:lnTo>
                  <a:pt x="548249" y="16687"/>
                </a:lnTo>
                <a:lnTo>
                  <a:pt x="575489" y="16687"/>
                </a:lnTo>
                <a:lnTo>
                  <a:pt x="575489" y="0"/>
                </a:lnTo>
                <a:close/>
              </a:path>
              <a:path w="913765" h="224154">
                <a:moveTo>
                  <a:pt x="913666" y="108471"/>
                </a:moveTo>
                <a:lnTo>
                  <a:pt x="711447" y="108471"/>
                </a:lnTo>
                <a:lnTo>
                  <a:pt x="711447" y="130313"/>
                </a:lnTo>
                <a:lnTo>
                  <a:pt x="913666" y="130313"/>
                </a:lnTo>
                <a:lnTo>
                  <a:pt x="913666" y="108471"/>
                </a:lnTo>
                <a:close/>
              </a:path>
              <a:path w="913765" h="224154">
                <a:moveTo>
                  <a:pt x="812311" y="5399"/>
                </a:moveTo>
                <a:lnTo>
                  <a:pt x="779207" y="8267"/>
                </a:lnTo>
                <a:lnTo>
                  <a:pt x="753995" y="16565"/>
                </a:lnTo>
                <a:lnTo>
                  <a:pt x="737940" y="29832"/>
                </a:lnTo>
                <a:lnTo>
                  <a:pt x="732307" y="47609"/>
                </a:lnTo>
                <a:lnTo>
                  <a:pt x="734063" y="57834"/>
                </a:lnTo>
                <a:lnTo>
                  <a:pt x="739179" y="66736"/>
                </a:lnTo>
                <a:lnTo>
                  <a:pt x="747423" y="74235"/>
                </a:lnTo>
                <a:lnTo>
                  <a:pt x="758566" y="80249"/>
                </a:lnTo>
                <a:lnTo>
                  <a:pt x="758566" y="108471"/>
                </a:lnTo>
                <a:lnTo>
                  <a:pt x="786052" y="108471"/>
                </a:lnTo>
                <a:lnTo>
                  <a:pt x="786052" y="87366"/>
                </a:lnTo>
                <a:lnTo>
                  <a:pt x="865811" y="87366"/>
                </a:lnTo>
                <a:lnTo>
                  <a:pt x="865811" y="80249"/>
                </a:lnTo>
                <a:lnTo>
                  <a:pt x="877027" y="74304"/>
                </a:lnTo>
                <a:lnTo>
                  <a:pt x="883772" y="68224"/>
                </a:lnTo>
                <a:lnTo>
                  <a:pt x="812311" y="68224"/>
                </a:lnTo>
                <a:lnTo>
                  <a:pt x="790351" y="66901"/>
                </a:lnTo>
                <a:lnTo>
                  <a:pt x="774119" y="62978"/>
                </a:lnTo>
                <a:lnTo>
                  <a:pt x="764099" y="56525"/>
                </a:lnTo>
                <a:lnTo>
                  <a:pt x="760775" y="47609"/>
                </a:lnTo>
                <a:lnTo>
                  <a:pt x="764099" y="38514"/>
                </a:lnTo>
                <a:lnTo>
                  <a:pt x="774119" y="31903"/>
                </a:lnTo>
                <a:lnTo>
                  <a:pt x="790351" y="27869"/>
                </a:lnTo>
                <a:lnTo>
                  <a:pt x="812311" y="26504"/>
                </a:lnTo>
                <a:lnTo>
                  <a:pt x="882554" y="26504"/>
                </a:lnTo>
                <a:lnTo>
                  <a:pt x="870535" y="16565"/>
                </a:lnTo>
                <a:lnTo>
                  <a:pt x="845380" y="8267"/>
                </a:lnTo>
                <a:lnTo>
                  <a:pt x="812311" y="5399"/>
                </a:lnTo>
                <a:close/>
              </a:path>
              <a:path w="913765" h="224154">
                <a:moveTo>
                  <a:pt x="865811" y="87366"/>
                </a:moveTo>
                <a:lnTo>
                  <a:pt x="838570" y="87366"/>
                </a:lnTo>
                <a:lnTo>
                  <a:pt x="838570" y="108471"/>
                </a:lnTo>
                <a:lnTo>
                  <a:pt x="865811" y="108471"/>
                </a:lnTo>
                <a:lnTo>
                  <a:pt x="865811" y="87366"/>
                </a:lnTo>
                <a:close/>
              </a:path>
              <a:path w="913765" h="224154">
                <a:moveTo>
                  <a:pt x="838570" y="87366"/>
                </a:moveTo>
                <a:lnTo>
                  <a:pt x="786052" y="87366"/>
                </a:lnTo>
                <a:lnTo>
                  <a:pt x="792191" y="88100"/>
                </a:lnTo>
                <a:lnTo>
                  <a:pt x="798629" y="88639"/>
                </a:lnTo>
                <a:lnTo>
                  <a:pt x="805344" y="88971"/>
                </a:lnTo>
                <a:lnTo>
                  <a:pt x="812311" y="89084"/>
                </a:lnTo>
                <a:lnTo>
                  <a:pt x="819279" y="88971"/>
                </a:lnTo>
                <a:lnTo>
                  <a:pt x="825993" y="88639"/>
                </a:lnTo>
                <a:lnTo>
                  <a:pt x="832431" y="88100"/>
                </a:lnTo>
                <a:lnTo>
                  <a:pt x="838570" y="87366"/>
                </a:lnTo>
                <a:close/>
              </a:path>
              <a:path w="913765" h="224154">
                <a:moveTo>
                  <a:pt x="882554" y="26504"/>
                </a:moveTo>
                <a:lnTo>
                  <a:pt x="812311" y="26504"/>
                </a:lnTo>
                <a:lnTo>
                  <a:pt x="834172" y="27869"/>
                </a:lnTo>
                <a:lnTo>
                  <a:pt x="850442" y="31903"/>
                </a:lnTo>
                <a:lnTo>
                  <a:pt x="860592" y="38514"/>
                </a:lnTo>
                <a:lnTo>
                  <a:pt x="864093" y="47609"/>
                </a:lnTo>
                <a:lnTo>
                  <a:pt x="860592" y="56525"/>
                </a:lnTo>
                <a:lnTo>
                  <a:pt x="850442" y="62978"/>
                </a:lnTo>
                <a:lnTo>
                  <a:pt x="834172" y="66901"/>
                </a:lnTo>
                <a:lnTo>
                  <a:pt x="812311" y="68224"/>
                </a:lnTo>
                <a:lnTo>
                  <a:pt x="883772" y="68224"/>
                </a:lnTo>
                <a:lnTo>
                  <a:pt x="885321" y="66828"/>
                </a:lnTo>
                <a:lnTo>
                  <a:pt x="890486" y="57903"/>
                </a:lnTo>
                <a:lnTo>
                  <a:pt x="892315" y="47609"/>
                </a:lnTo>
                <a:lnTo>
                  <a:pt x="886579" y="29832"/>
                </a:lnTo>
                <a:lnTo>
                  <a:pt x="882554" y="26504"/>
                </a:lnTo>
                <a:close/>
              </a:path>
              <a:path w="913765" h="224154">
                <a:moveTo>
                  <a:pt x="812311" y="143811"/>
                </a:moveTo>
                <a:lnTo>
                  <a:pt x="779836" y="146292"/>
                </a:lnTo>
                <a:lnTo>
                  <a:pt x="755529" y="153903"/>
                </a:lnTo>
                <a:lnTo>
                  <a:pt x="740287" y="166346"/>
                </a:lnTo>
                <a:lnTo>
                  <a:pt x="735007" y="183322"/>
                </a:lnTo>
                <a:lnTo>
                  <a:pt x="740287" y="200405"/>
                </a:lnTo>
                <a:lnTo>
                  <a:pt x="755529" y="212863"/>
                </a:lnTo>
                <a:lnTo>
                  <a:pt x="779836" y="220490"/>
                </a:lnTo>
                <a:lnTo>
                  <a:pt x="812311" y="223078"/>
                </a:lnTo>
                <a:lnTo>
                  <a:pt x="844468" y="220490"/>
                </a:lnTo>
                <a:lnTo>
                  <a:pt x="868572" y="212863"/>
                </a:lnTo>
                <a:lnTo>
                  <a:pt x="881240" y="202464"/>
                </a:lnTo>
                <a:lnTo>
                  <a:pt x="812311" y="202464"/>
                </a:lnTo>
                <a:lnTo>
                  <a:pt x="790864" y="201233"/>
                </a:lnTo>
                <a:lnTo>
                  <a:pt x="775285" y="197586"/>
                </a:lnTo>
                <a:lnTo>
                  <a:pt x="765825" y="191593"/>
                </a:lnTo>
                <a:lnTo>
                  <a:pt x="762738" y="183322"/>
                </a:lnTo>
                <a:lnTo>
                  <a:pt x="765825" y="175089"/>
                </a:lnTo>
                <a:lnTo>
                  <a:pt x="775285" y="169180"/>
                </a:lnTo>
                <a:lnTo>
                  <a:pt x="790864" y="165618"/>
                </a:lnTo>
                <a:lnTo>
                  <a:pt x="812311" y="164425"/>
                </a:lnTo>
                <a:lnTo>
                  <a:pt x="881406" y="164425"/>
                </a:lnTo>
                <a:lnTo>
                  <a:pt x="868572" y="153903"/>
                </a:lnTo>
                <a:lnTo>
                  <a:pt x="844468" y="146292"/>
                </a:lnTo>
                <a:lnTo>
                  <a:pt x="812311" y="143811"/>
                </a:lnTo>
                <a:close/>
              </a:path>
              <a:path w="913765" h="224154">
                <a:moveTo>
                  <a:pt x="881406" y="164425"/>
                </a:moveTo>
                <a:lnTo>
                  <a:pt x="812311" y="164425"/>
                </a:lnTo>
                <a:lnTo>
                  <a:pt x="833378" y="165618"/>
                </a:lnTo>
                <a:lnTo>
                  <a:pt x="848877" y="169180"/>
                </a:lnTo>
                <a:lnTo>
                  <a:pt x="858487" y="175089"/>
                </a:lnTo>
                <a:lnTo>
                  <a:pt x="861884" y="183322"/>
                </a:lnTo>
                <a:lnTo>
                  <a:pt x="858487" y="191593"/>
                </a:lnTo>
                <a:lnTo>
                  <a:pt x="848877" y="197586"/>
                </a:lnTo>
                <a:lnTo>
                  <a:pt x="833378" y="201233"/>
                </a:lnTo>
                <a:lnTo>
                  <a:pt x="812311" y="202464"/>
                </a:lnTo>
                <a:lnTo>
                  <a:pt x="881240" y="202464"/>
                </a:lnTo>
                <a:lnTo>
                  <a:pt x="883749" y="200405"/>
                </a:lnTo>
                <a:lnTo>
                  <a:pt x="889125" y="183322"/>
                </a:lnTo>
                <a:lnTo>
                  <a:pt x="883749" y="166346"/>
                </a:lnTo>
                <a:lnTo>
                  <a:pt x="881406" y="164425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7095" y="10739611"/>
            <a:ext cx="208599" cy="15215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403098" y="1780050"/>
            <a:ext cx="18020665" cy="3497579"/>
            <a:chOff x="1403098" y="1780050"/>
            <a:chExt cx="18020665" cy="349757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098" y="1780050"/>
              <a:ext cx="18020393" cy="34972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161" y="1937113"/>
              <a:ext cx="17706267" cy="318314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403098" y="5444860"/>
            <a:ext cx="18020665" cy="4083685"/>
            <a:chOff x="1403098" y="5444860"/>
            <a:chExt cx="18020665" cy="408368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098" y="5444860"/>
              <a:ext cx="18020393" cy="40836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161" y="5601923"/>
              <a:ext cx="17706267" cy="3769518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8701878" y="2525201"/>
            <a:ext cx="2616200" cy="370205"/>
          </a:xfrm>
          <a:custGeom>
            <a:avLst/>
            <a:gdLst/>
            <a:ahLst/>
            <a:cxnLst/>
            <a:rect l="l" t="t" r="r" b="b"/>
            <a:pathLst>
              <a:path w="2616200" h="370205">
                <a:moveTo>
                  <a:pt x="310854" y="0"/>
                </a:moveTo>
                <a:lnTo>
                  <a:pt x="265453" y="0"/>
                </a:lnTo>
                <a:lnTo>
                  <a:pt x="265453" y="92029"/>
                </a:lnTo>
                <a:lnTo>
                  <a:pt x="202464" y="92029"/>
                </a:lnTo>
                <a:lnTo>
                  <a:pt x="202464" y="129249"/>
                </a:lnTo>
                <a:lnTo>
                  <a:pt x="265453" y="129249"/>
                </a:lnTo>
                <a:lnTo>
                  <a:pt x="265453" y="219643"/>
                </a:lnTo>
                <a:lnTo>
                  <a:pt x="310854" y="219643"/>
                </a:lnTo>
                <a:lnTo>
                  <a:pt x="310854" y="0"/>
                </a:lnTo>
                <a:close/>
              </a:path>
              <a:path w="2616200" h="370205">
                <a:moveTo>
                  <a:pt x="137021" y="60943"/>
                </a:moveTo>
                <a:lnTo>
                  <a:pt x="90802" y="60943"/>
                </a:lnTo>
                <a:lnTo>
                  <a:pt x="90802" y="63806"/>
                </a:lnTo>
                <a:lnTo>
                  <a:pt x="84954" y="100062"/>
                </a:lnTo>
                <a:lnTo>
                  <a:pt x="67641" y="133902"/>
                </a:lnTo>
                <a:lnTo>
                  <a:pt x="39208" y="162450"/>
                </a:lnTo>
                <a:lnTo>
                  <a:pt x="0" y="182831"/>
                </a:lnTo>
                <a:lnTo>
                  <a:pt x="23723" y="218825"/>
                </a:lnTo>
                <a:lnTo>
                  <a:pt x="54223" y="204183"/>
                </a:lnTo>
                <a:lnTo>
                  <a:pt x="79681" y="184365"/>
                </a:lnTo>
                <a:lnTo>
                  <a:pt x="99963" y="160098"/>
                </a:lnTo>
                <a:lnTo>
                  <a:pt x="114934" y="132113"/>
                </a:lnTo>
                <a:lnTo>
                  <a:pt x="163518" y="132113"/>
                </a:lnTo>
                <a:lnTo>
                  <a:pt x="159108" y="127869"/>
                </a:lnTo>
                <a:lnTo>
                  <a:pt x="142581" y="96803"/>
                </a:lnTo>
                <a:lnTo>
                  <a:pt x="137089" y="63806"/>
                </a:lnTo>
                <a:lnTo>
                  <a:pt x="137021" y="60943"/>
                </a:lnTo>
                <a:close/>
              </a:path>
              <a:path w="2616200" h="370205">
                <a:moveTo>
                  <a:pt x="163518" y="132113"/>
                </a:moveTo>
                <a:lnTo>
                  <a:pt x="114934" y="132113"/>
                </a:lnTo>
                <a:lnTo>
                  <a:pt x="129368" y="156839"/>
                </a:lnTo>
                <a:lnTo>
                  <a:pt x="148652" y="178383"/>
                </a:lnTo>
                <a:lnTo>
                  <a:pt x="172653" y="196015"/>
                </a:lnTo>
                <a:lnTo>
                  <a:pt x="201237" y="209008"/>
                </a:lnTo>
                <a:lnTo>
                  <a:pt x="224142" y="173015"/>
                </a:lnTo>
                <a:lnTo>
                  <a:pt x="186372" y="154104"/>
                </a:lnTo>
                <a:lnTo>
                  <a:pt x="163518" y="132113"/>
                </a:lnTo>
                <a:close/>
              </a:path>
              <a:path w="2616200" h="370205">
                <a:moveTo>
                  <a:pt x="213507" y="24132"/>
                </a:moveTo>
                <a:lnTo>
                  <a:pt x="13906" y="24132"/>
                </a:lnTo>
                <a:lnTo>
                  <a:pt x="13906" y="60943"/>
                </a:lnTo>
                <a:lnTo>
                  <a:pt x="213507" y="60943"/>
                </a:lnTo>
                <a:lnTo>
                  <a:pt x="213507" y="24132"/>
                </a:lnTo>
                <a:close/>
              </a:path>
              <a:path w="2616200" h="370205">
                <a:moveTo>
                  <a:pt x="185694" y="229050"/>
                </a:moveTo>
                <a:lnTo>
                  <a:pt x="133058" y="233773"/>
                </a:lnTo>
                <a:lnTo>
                  <a:pt x="93460" y="247507"/>
                </a:lnTo>
                <a:lnTo>
                  <a:pt x="68587" y="269601"/>
                </a:lnTo>
                <a:lnTo>
                  <a:pt x="60125" y="299401"/>
                </a:lnTo>
                <a:lnTo>
                  <a:pt x="68587" y="329202"/>
                </a:lnTo>
                <a:lnTo>
                  <a:pt x="93460" y="351296"/>
                </a:lnTo>
                <a:lnTo>
                  <a:pt x="133058" y="365030"/>
                </a:lnTo>
                <a:lnTo>
                  <a:pt x="185694" y="369753"/>
                </a:lnTo>
                <a:lnTo>
                  <a:pt x="238573" y="365030"/>
                </a:lnTo>
                <a:lnTo>
                  <a:pt x="278337" y="351296"/>
                </a:lnTo>
                <a:lnTo>
                  <a:pt x="297285" y="334577"/>
                </a:lnTo>
                <a:lnTo>
                  <a:pt x="185694" y="334577"/>
                </a:lnTo>
                <a:lnTo>
                  <a:pt x="151362" y="332302"/>
                </a:lnTo>
                <a:lnTo>
                  <a:pt x="126080" y="325579"/>
                </a:lnTo>
                <a:lnTo>
                  <a:pt x="110460" y="314561"/>
                </a:lnTo>
                <a:lnTo>
                  <a:pt x="105117" y="299401"/>
                </a:lnTo>
                <a:lnTo>
                  <a:pt x="110460" y="284006"/>
                </a:lnTo>
                <a:lnTo>
                  <a:pt x="126080" y="272866"/>
                </a:lnTo>
                <a:lnTo>
                  <a:pt x="151362" y="266098"/>
                </a:lnTo>
                <a:lnTo>
                  <a:pt x="185694" y="263817"/>
                </a:lnTo>
                <a:lnTo>
                  <a:pt x="296821" y="263817"/>
                </a:lnTo>
                <a:lnTo>
                  <a:pt x="278337" y="247507"/>
                </a:lnTo>
                <a:lnTo>
                  <a:pt x="238573" y="233773"/>
                </a:lnTo>
                <a:lnTo>
                  <a:pt x="185694" y="229050"/>
                </a:lnTo>
                <a:close/>
              </a:path>
              <a:path w="2616200" h="370205">
                <a:moveTo>
                  <a:pt x="296821" y="263817"/>
                </a:moveTo>
                <a:lnTo>
                  <a:pt x="185694" y="263817"/>
                </a:lnTo>
                <a:lnTo>
                  <a:pt x="220090" y="266098"/>
                </a:lnTo>
                <a:lnTo>
                  <a:pt x="245513" y="272866"/>
                </a:lnTo>
                <a:lnTo>
                  <a:pt x="261273" y="284006"/>
                </a:lnTo>
                <a:lnTo>
                  <a:pt x="266680" y="299401"/>
                </a:lnTo>
                <a:lnTo>
                  <a:pt x="261273" y="314561"/>
                </a:lnTo>
                <a:lnTo>
                  <a:pt x="245513" y="325579"/>
                </a:lnTo>
                <a:lnTo>
                  <a:pt x="220090" y="332302"/>
                </a:lnTo>
                <a:lnTo>
                  <a:pt x="185694" y="334577"/>
                </a:lnTo>
                <a:lnTo>
                  <a:pt x="297285" y="334577"/>
                </a:lnTo>
                <a:lnTo>
                  <a:pt x="303377" y="329202"/>
                </a:lnTo>
                <a:lnTo>
                  <a:pt x="312081" y="299401"/>
                </a:lnTo>
                <a:lnTo>
                  <a:pt x="303377" y="269601"/>
                </a:lnTo>
                <a:lnTo>
                  <a:pt x="296821" y="263817"/>
                </a:lnTo>
                <a:close/>
              </a:path>
              <a:path w="2616200" h="370205">
                <a:moveTo>
                  <a:pt x="673245" y="0"/>
                </a:moveTo>
                <a:lnTo>
                  <a:pt x="628253" y="0"/>
                </a:lnTo>
                <a:lnTo>
                  <a:pt x="628253" y="119433"/>
                </a:lnTo>
                <a:lnTo>
                  <a:pt x="550539" y="119433"/>
                </a:lnTo>
                <a:lnTo>
                  <a:pt x="550539" y="156245"/>
                </a:lnTo>
                <a:lnTo>
                  <a:pt x="628253" y="156245"/>
                </a:lnTo>
                <a:lnTo>
                  <a:pt x="628253" y="370162"/>
                </a:lnTo>
                <a:lnTo>
                  <a:pt x="673245" y="370162"/>
                </a:lnTo>
                <a:lnTo>
                  <a:pt x="673245" y="0"/>
                </a:lnTo>
                <a:close/>
              </a:path>
              <a:path w="2616200" h="370205">
                <a:moveTo>
                  <a:pt x="499821" y="29858"/>
                </a:moveTo>
                <a:lnTo>
                  <a:pt x="453602" y="29858"/>
                </a:lnTo>
                <a:lnTo>
                  <a:pt x="453602" y="88757"/>
                </a:lnTo>
                <a:lnTo>
                  <a:pt x="447185" y="140280"/>
                </a:lnTo>
                <a:lnTo>
                  <a:pt x="428958" y="188353"/>
                </a:lnTo>
                <a:lnTo>
                  <a:pt x="399534" y="228756"/>
                </a:lnTo>
                <a:lnTo>
                  <a:pt x="359527" y="257272"/>
                </a:lnTo>
                <a:lnTo>
                  <a:pt x="388158" y="294084"/>
                </a:lnTo>
                <a:lnTo>
                  <a:pt x="417701" y="274141"/>
                </a:lnTo>
                <a:lnTo>
                  <a:pt x="442430" y="247584"/>
                </a:lnTo>
                <a:lnTo>
                  <a:pt x="462213" y="215543"/>
                </a:lnTo>
                <a:lnTo>
                  <a:pt x="476916" y="179150"/>
                </a:lnTo>
                <a:lnTo>
                  <a:pt x="520991" y="179150"/>
                </a:lnTo>
                <a:lnTo>
                  <a:pt x="505854" y="139430"/>
                </a:lnTo>
                <a:lnTo>
                  <a:pt x="499821" y="88757"/>
                </a:lnTo>
                <a:lnTo>
                  <a:pt x="499821" y="29858"/>
                </a:lnTo>
                <a:close/>
              </a:path>
              <a:path w="2616200" h="370205">
                <a:moveTo>
                  <a:pt x="520991" y="179150"/>
                </a:moveTo>
                <a:lnTo>
                  <a:pt x="476916" y="179150"/>
                </a:lnTo>
                <a:lnTo>
                  <a:pt x="491276" y="213507"/>
                </a:lnTo>
                <a:lnTo>
                  <a:pt x="510660" y="243570"/>
                </a:lnTo>
                <a:lnTo>
                  <a:pt x="534952" y="268418"/>
                </a:lnTo>
                <a:lnTo>
                  <a:pt x="564037" y="287131"/>
                </a:lnTo>
                <a:lnTo>
                  <a:pt x="591441" y="250728"/>
                </a:lnTo>
                <a:lnTo>
                  <a:pt x="552277" y="224212"/>
                </a:lnTo>
                <a:lnTo>
                  <a:pt x="523544" y="185847"/>
                </a:lnTo>
                <a:lnTo>
                  <a:pt x="520991" y="179150"/>
                </a:lnTo>
                <a:close/>
              </a:path>
              <a:path w="2616200" h="370205">
                <a:moveTo>
                  <a:pt x="1034817" y="0"/>
                </a:moveTo>
                <a:lnTo>
                  <a:pt x="989416" y="0"/>
                </a:lnTo>
                <a:lnTo>
                  <a:pt x="989416" y="91620"/>
                </a:lnTo>
                <a:lnTo>
                  <a:pt x="926427" y="91620"/>
                </a:lnTo>
                <a:lnTo>
                  <a:pt x="926427" y="128840"/>
                </a:lnTo>
                <a:lnTo>
                  <a:pt x="989416" y="128840"/>
                </a:lnTo>
                <a:lnTo>
                  <a:pt x="989416" y="220461"/>
                </a:lnTo>
                <a:lnTo>
                  <a:pt x="1034817" y="220461"/>
                </a:lnTo>
                <a:lnTo>
                  <a:pt x="1034817" y="0"/>
                </a:lnTo>
                <a:close/>
              </a:path>
              <a:path w="2616200" h="370205">
                <a:moveTo>
                  <a:pt x="860984" y="58898"/>
                </a:moveTo>
                <a:lnTo>
                  <a:pt x="814765" y="58898"/>
                </a:lnTo>
                <a:lnTo>
                  <a:pt x="814765" y="63806"/>
                </a:lnTo>
                <a:lnTo>
                  <a:pt x="808924" y="99679"/>
                </a:lnTo>
                <a:lnTo>
                  <a:pt x="791656" y="132982"/>
                </a:lnTo>
                <a:lnTo>
                  <a:pt x="763344" y="160840"/>
                </a:lnTo>
                <a:lnTo>
                  <a:pt x="724372" y="180377"/>
                </a:lnTo>
                <a:lnTo>
                  <a:pt x="747686" y="216371"/>
                </a:lnTo>
                <a:lnTo>
                  <a:pt x="778065" y="202515"/>
                </a:lnTo>
                <a:lnTo>
                  <a:pt x="803441" y="183291"/>
                </a:lnTo>
                <a:lnTo>
                  <a:pt x="823639" y="159542"/>
                </a:lnTo>
                <a:lnTo>
                  <a:pt x="838488" y="132113"/>
                </a:lnTo>
                <a:lnTo>
                  <a:pt x="887481" y="132113"/>
                </a:lnTo>
                <a:lnTo>
                  <a:pt x="883071" y="127869"/>
                </a:lnTo>
                <a:lnTo>
                  <a:pt x="866545" y="96803"/>
                </a:lnTo>
                <a:lnTo>
                  <a:pt x="861052" y="63806"/>
                </a:lnTo>
                <a:lnTo>
                  <a:pt x="860984" y="58898"/>
                </a:lnTo>
                <a:close/>
              </a:path>
              <a:path w="2616200" h="370205">
                <a:moveTo>
                  <a:pt x="887481" y="132113"/>
                </a:moveTo>
                <a:lnTo>
                  <a:pt x="838488" y="132113"/>
                </a:lnTo>
                <a:lnTo>
                  <a:pt x="853044" y="156683"/>
                </a:lnTo>
                <a:lnTo>
                  <a:pt x="872411" y="178051"/>
                </a:lnTo>
                <a:lnTo>
                  <a:pt x="896496" y="195469"/>
                </a:lnTo>
                <a:lnTo>
                  <a:pt x="925200" y="208190"/>
                </a:lnTo>
                <a:lnTo>
                  <a:pt x="948105" y="173015"/>
                </a:lnTo>
                <a:lnTo>
                  <a:pt x="910335" y="154104"/>
                </a:lnTo>
                <a:lnTo>
                  <a:pt x="887481" y="132113"/>
                </a:lnTo>
                <a:close/>
              </a:path>
              <a:path w="2616200" h="370205">
                <a:moveTo>
                  <a:pt x="937471" y="22496"/>
                </a:moveTo>
                <a:lnTo>
                  <a:pt x="737870" y="22496"/>
                </a:lnTo>
                <a:lnTo>
                  <a:pt x="737870" y="58898"/>
                </a:lnTo>
                <a:lnTo>
                  <a:pt x="937471" y="58898"/>
                </a:lnTo>
                <a:lnTo>
                  <a:pt x="937471" y="22496"/>
                </a:lnTo>
                <a:close/>
              </a:path>
              <a:path w="2616200" h="370205">
                <a:moveTo>
                  <a:pt x="1034817" y="238049"/>
                </a:moveTo>
                <a:lnTo>
                  <a:pt x="782862" y="238049"/>
                </a:lnTo>
                <a:lnTo>
                  <a:pt x="782862" y="274451"/>
                </a:lnTo>
                <a:lnTo>
                  <a:pt x="989416" y="274451"/>
                </a:lnTo>
                <a:lnTo>
                  <a:pt x="989416" y="369753"/>
                </a:lnTo>
                <a:lnTo>
                  <a:pt x="1034817" y="369753"/>
                </a:lnTo>
                <a:lnTo>
                  <a:pt x="1034817" y="238049"/>
                </a:lnTo>
                <a:close/>
              </a:path>
              <a:path w="2616200" h="370205">
                <a:moveTo>
                  <a:pt x="1495373" y="0"/>
                </a:moveTo>
                <a:lnTo>
                  <a:pt x="1449563" y="0"/>
                </a:lnTo>
                <a:lnTo>
                  <a:pt x="1449563" y="369753"/>
                </a:lnTo>
                <a:lnTo>
                  <a:pt x="1495373" y="369753"/>
                </a:lnTo>
                <a:lnTo>
                  <a:pt x="1495373" y="0"/>
                </a:lnTo>
                <a:close/>
              </a:path>
              <a:path w="2616200" h="370205">
                <a:moveTo>
                  <a:pt x="1384938" y="39265"/>
                </a:moveTo>
                <a:lnTo>
                  <a:pt x="1207832" y="39265"/>
                </a:lnTo>
                <a:lnTo>
                  <a:pt x="1207832" y="75259"/>
                </a:lnTo>
                <a:lnTo>
                  <a:pt x="1338719" y="75259"/>
                </a:lnTo>
                <a:lnTo>
                  <a:pt x="1329373" y="123153"/>
                </a:lnTo>
                <a:lnTo>
                  <a:pt x="1310437" y="166130"/>
                </a:lnTo>
                <a:lnTo>
                  <a:pt x="1281204" y="204424"/>
                </a:lnTo>
                <a:lnTo>
                  <a:pt x="1240966" y="238271"/>
                </a:lnTo>
                <a:lnTo>
                  <a:pt x="1189018" y="267907"/>
                </a:lnTo>
                <a:lnTo>
                  <a:pt x="1212741" y="304310"/>
                </a:lnTo>
                <a:lnTo>
                  <a:pt x="1263105" y="276084"/>
                </a:lnTo>
                <a:lnTo>
                  <a:pt x="1303581" y="244180"/>
                </a:lnTo>
                <a:lnTo>
                  <a:pt x="1334949" y="208878"/>
                </a:lnTo>
                <a:lnTo>
                  <a:pt x="1357989" y="170457"/>
                </a:lnTo>
                <a:lnTo>
                  <a:pt x="1373480" y="129195"/>
                </a:lnTo>
                <a:lnTo>
                  <a:pt x="1382203" y="85371"/>
                </a:lnTo>
                <a:lnTo>
                  <a:pt x="1384938" y="39265"/>
                </a:lnTo>
                <a:close/>
              </a:path>
              <a:path w="2616200" h="370205">
                <a:moveTo>
                  <a:pt x="1866762" y="181195"/>
                </a:moveTo>
                <a:lnTo>
                  <a:pt x="1823406" y="181195"/>
                </a:lnTo>
                <a:lnTo>
                  <a:pt x="1823406" y="369753"/>
                </a:lnTo>
                <a:lnTo>
                  <a:pt x="1866762" y="369753"/>
                </a:lnTo>
                <a:lnTo>
                  <a:pt x="1866762" y="181195"/>
                </a:lnTo>
                <a:close/>
              </a:path>
              <a:path w="2616200" h="370205">
                <a:moveTo>
                  <a:pt x="1781686" y="6953"/>
                </a:moveTo>
                <a:lnTo>
                  <a:pt x="1739966" y="6953"/>
                </a:lnTo>
                <a:lnTo>
                  <a:pt x="1739966" y="350938"/>
                </a:lnTo>
                <a:lnTo>
                  <a:pt x="1781686" y="350938"/>
                </a:lnTo>
                <a:lnTo>
                  <a:pt x="1781686" y="181195"/>
                </a:lnTo>
                <a:lnTo>
                  <a:pt x="1866762" y="181195"/>
                </a:lnTo>
                <a:lnTo>
                  <a:pt x="1866762" y="144792"/>
                </a:lnTo>
                <a:lnTo>
                  <a:pt x="1781686" y="144792"/>
                </a:lnTo>
                <a:lnTo>
                  <a:pt x="1781686" y="6953"/>
                </a:lnTo>
                <a:close/>
              </a:path>
              <a:path w="2616200" h="370205">
                <a:moveTo>
                  <a:pt x="1866762" y="0"/>
                </a:moveTo>
                <a:lnTo>
                  <a:pt x="1823406" y="0"/>
                </a:lnTo>
                <a:lnTo>
                  <a:pt x="1823406" y="144792"/>
                </a:lnTo>
                <a:lnTo>
                  <a:pt x="1866762" y="144792"/>
                </a:lnTo>
                <a:lnTo>
                  <a:pt x="1866762" y="0"/>
                </a:lnTo>
                <a:close/>
              </a:path>
              <a:path w="2616200" h="370205">
                <a:moveTo>
                  <a:pt x="1698246" y="43765"/>
                </a:moveTo>
                <a:lnTo>
                  <a:pt x="1559998" y="43765"/>
                </a:lnTo>
                <a:lnTo>
                  <a:pt x="1559998" y="283450"/>
                </a:lnTo>
                <a:lnTo>
                  <a:pt x="1584948" y="283450"/>
                </a:lnTo>
                <a:lnTo>
                  <a:pt x="1621510" y="282881"/>
                </a:lnTo>
                <a:lnTo>
                  <a:pt x="1655044" y="281353"/>
                </a:lnTo>
                <a:lnTo>
                  <a:pt x="1687273" y="278215"/>
                </a:lnTo>
                <a:lnTo>
                  <a:pt x="1719924" y="272815"/>
                </a:lnTo>
                <a:lnTo>
                  <a:pt x="1717479" y="245002"/>
                </a:lnTo>
                <a:lnTo>
                  <a:pt x="1605808" y="245002"/>
                </a:lnTo>
                <a:lnTo>
                  <a:pt x="1605808" y="80576"/>
                </a:lnTo>
                <a:lnTo>
                  <a:pt x="1698246" y="80576"/>
                </a:lnTo>
                <a:lnTo>
                  <a:pt x="1698246" y="43765"/>
                </a:lnTo>
                <a:close/>
              </a:path>
              <a:path w="2616200" h="370205">
                <a:moveTo>
                  <a:pt x="1716652" y="235594"/>
                </a:moveTo>
                <a:lnTo>
                  <a:pt x="1689209" y="239940"/>
                </a:lnTo>
                <a:lnTo>
                  <a:pt x="1662304" y="242752"/>
                </a:lnTo>
                <a:lnTo>
                  <a:pt x="1634861" y="244337"/>
                </a:lnTo>
                <a:lnTo>
                  <a:pt x="1605808" y="245002"/>
                </a:lnTo>
                <a:lnTo>
                  <a:pt x="1717479" y="245002"/>
                </a:lnTo>
                <a:lnTo>
                  <a:pt x="1716652" y="235594"/>
                </a:lnTo>
                <a:close/>
              </a:path>
              <a:path w="2616200" h="370205">
                <a:moveTo>
                  <a:pt x="2231198" y="49900"/>
                </a:moveTo>
                <a:lnTo>
                  <a:pt x="1925661" y="49900"/>
                </a:lnTo>
                <a:lnTo>
                  <a:pt x="1925661" y="86303"/>
                </a:lnTo>
                <a:lnTo>
                  <a:pt x="2231198" y="86303"/>
                </a:lnTo>
                <a:lnTo>
                  <a:pt x="2231198" y="49900"/>
                </a:lnTo>
                <a:close/>
              </a:path>
              <a:path w="2616200" h="370205">
                <a:moveTo>
                  <a:pt x="2101130" y="4908"/>
                </a:moveTo>
                <a:lnTo>
                  <a:pt x="2056138" y="4908"/>
                </a:lnTo>
                <a:lnTo>
                  <a:pt x="2056138" y="49900"/>
                </a:lnTo>
                <a:lnTo>
                  <a:pt x="2101130" y="49900"/>
                </a:lnTo>
                <a:lnTo>
                  <a:pt x="2101130" y="4908"/>
                </a:lnTo>
                <a:close/>
              </a:path>
              <a:path w="2616200" h="370205">
                <a:moveTo>
                  <a:pt x="2248377" y="294084"/>
                </a:moveTo>
                <a:lnTo>
                  <a:pt x="1910527" y="294084"/>
                </a:lnTo>
                <a:lnTo>
                  <a:pt x="1910527" y="330487"/>
                </a:lnTo>
                <a:lnTo>
                  <a:pt x="2248377" y="330487"/>
                </a:lnTo>
                <a:lnTo>
                  <a:pt x="2248377" y="294084"/>
                </a:lnTo>
                <a:close/>
              </a:path>
              <a:path w="2616200" h="370205">
                <a:moveTo>
                  <a:pt x="2078634" y="104708"/>
                </a:moveTo>
                <a:lnTo>
                  <a:pt x="2026471" y="109489"/>
                </a:lnTo>
                <a:lnTo>
                  <a:pt x="1987116" y="123319"/>
                </a:lnTo>
                <a:lnTo>
                  <a:pt x="1962332" y="145431"/>
                </a:lnTo>
                <a:lnTo>
                  <a:pt x="1953883" y="175060"/>
                </a:lnTo>
                <a:lnTo>
                  <a:pt x="1956443" y="192523"/>
                </a:lnTo>
                <a:lnTo>
                  <a:pt x="1964236" y="207704"/>
                </a:lnTo>
                <a:lnTo>
                  <a:pt x="1976977" y="220470"/>
                </a:lnTo>
                <a:lnTo>
                  <a:pt x="1994376" y="230686"/>
                </a:lnTo>
                <a:lnTo>
                  <a:pt x="1994376" y="294084"/>
                </a:lnTo>
                <a:lnTo>
                  <a:pt x="2039777" y="294084"/>
                </a:lnTo>
                <a:lnTo>
                  <a:pt x="2039777" y="243366"/>
                </a:lnTo>
                <a:lnTo>
                  <a:pt x="2115015" y="243366"/>
                </a:lnTo>
                <a:lnTo>
                  <a:pt x="2117900" y="242957"/>
                </a:lnTo>
                <a:lnTo>
                  <a:pt x="2162892" y="242957"/>
                </a:lnTo>
                <a:lnTo>
                  <a:pt x="2162892" y="230277"/>
                </a:lnTo>
                <a:lnTo>
                  <a:pt x="2179940" y="220096"/>
                </a:lnTo>
                <a:lnTo>
                  <a:pt x="2189729" y="210235"/>
                </a:lnTo>
                <a:lnTo>
                  <a:pt x="2078634" y="210235"/>
                </a:lnTo>
                <a:lnTo>
                  <a:pt x="2045145" y="207960"/>
                </a:lnTo>
                <a:lnTo>
                  <a:pt x="2020553" y="201237"/>
                </a:lnTo>
                <a:lnTo>
                  <a:pt x="2005471" y="190219"/>
                </a:lnTo>
                <a:lnTo>
                  <a:pt x="2000511" y="175060"/>
                </a:lnTo>
                <a:lnTo>
                  <a:pt x="2005471" y="159900"/>
                </a:lnTo>
                <a:lnTo>
                  <a:pt x="2020553" y="148882"/>
                </a:lnTo>
                <a:lnTo>
                  <a:pt x="2045145" y="142159"/>
                </a:lnTo>
                <a:lnTo>
                  <a:pt x="2078634" y="139884"/>
                </a:lnTo>
                <a:lnTo>
                  <a:pt x="2188078" y="139884"/>
                </a:lnTo>
                <a:lnTo>
                  <a:pt x="2169487" y="123319"/>
                </a:lnTo>
                <a:lnTo>
                  <a:pt x="2130330" y="109489"/>
                </a:lnTo>
                <a:lnTo>
                  <a:pt x="2078634" y="104708"/>
                </a:lnTo>
                <a:close/>
              </a:path>
              <a:path w="2616200" h="370205">
                <a:moveTo>
                  <a:pt x="2162892" y="242957"/>
                </a:moveTo>
                <a:lnTo>
                  <a:pt x="2117900" y="242957"/>
                </a:lnTo>
                <a:lnTo>
                  <a:pt x="2117900" y="294084"/>
                </a:lnTo>
                <a:lnTo>
                  <a:pt x="2162892" y="294084"/>
                </a:lnTo>
                <a:lnTo>
                  <a:pt x="2162892" y="242957"/>
                </a:lnTo>
                <a:close/>
              </a:path>
              <a:path w="2616200" h="370205">
                <a:moveTo>
                  <a:pt x="2115015" y="243366"/>
                </a:moveTo>
                <a:lnTo>
                  <a:pt x="2039777" y="243366"/>
                </a:lnTo>
                <a:lnTo>
                  <a:pt x="2048897" y="244439"/>
                </a:lnTo>
                <a:lnTo>
                  <a:pt x="2058439" y="245206"/>
                </a:lnTo>
                <a:lnTo>
                  <a:pt x="2068364" y="245667"/>
                </a:lnTo>
                <a:lnTo>
                  <a:pt x="2078634" y="245820"/>
                </a:lnTo>
                <a:lnTo>
                  <a:pt x="2089025" y="245660"/>
                </a:lnTo>
                <a:lnTo>
                  <a:pt x="2099034" y="245155"/>
                </a:lnTo>
                <a:lnTo>
                  <a:pt x="2108658" y="244267"/>
                </a:lnTo>
                <a:lnTo>
                  <a:pt x="2115015" y="243366"/>
                </a:lnTo>
                <a:close/>
              </a:path>
              <a:path w="2616200" h="370205">
                <a:moveTo>
                  <a:pt x="2188078" y="139884"/>
                </a:moveTo>
                <a:lnTo>
                  <a:pt x="2078634" y="139884"/>
                </a:lnTo>
                <a:lnTo>
                  <a:pt x="2111656" y="142159"/>
                </a:lnTo>
                <a:lnTo>
                  <a:pt x="2136050" y="148882"/>
                </a:lnTo>
                <a:lnTo>
                  <a:pt x="2151164" y="159900"/>
                </a:lnTo>
                <a:lnTo>
                  <a:pt x="2156347" y="175060"/>
                </a:lnTo>
                <a:lnTo>
                  <a:pt x="2151164" y="190219"/>
                </a:lnTo>
                <a:lnTo>
                  <a:pt x="2136050" y="201237"/>
                </a:lnTo>
                <a:lnTo>
                  <a:pt x="2111656" y="207960"/>
                </a:lnTo>
                <a:lnTo>
                  <a:pt x="2078634" y="210235"/>
                </a:lnTo>
                <a:lnTo>
                  <a:pt x="2189729" y="210235"/>
                </a:lnTo>
                <a:lnTo>
                  <a:pt x="2192520" y="207423"/>
                </a:lnTo>
                <a:lnTo>
                  <a:pt x="2200307" y="192373"/>
                </a:lnTo>
                <a:lnTo>
                  <a:pt x="2202976" y="175060"/>
                </a:lnTo>
                <a:lnTo>
                  <a:pt x="2194303" y="145431"/>
                </a:lnTo>
                <a:lnTo>
                  <a:pt x="2188078" y="139884"/>
                </a:lnTo>
                <a:close/>
              </a:path>
              <a:path w="2616200" h="370205">
                <a:moveTo>
                  <a:pt x="2385807" y="143974"/>
                </a:moveTo>
                <a:lnTo>
                  <a:pt x="2340815" y="143974"/>
                </a:lnTo>
                <a:lnTo>
                  <a:pt x="2340815" y="254409"/>
                </a:lnTo>
                <a:lnTo>
                  <a:pt x="2322010" y="254917"/>
                </a:lnTo>
                <a:lnTo>
                  <a:pt x="2269237" y="255636"/>
                </a:lnTo>
                <a:lnTo>
                  <a:pt x="2273736" y="292039"/>
                </a:lnTo>
                <a:lnTo>
                  <a:pt x="2325758" y="291828"/>
                </a:lnTo>
                <a:lnTo>
                  <a:pt x="2382535" y="290045"/>
                </a:lnTo>
                <a:lnTo>
                  <a:pt x="2441459" y="285885"/>
                </a:lnTo>
                <a:lnTo>
                  <a:pt x="2499923" y="278541"/>
                </a:lnTo>
                <a:lnTo>
                  <a:pt x="2498090" y="253182"/>
                </a:lnTo>
                <a:lnTo>
                  <a:pt x="2385807" y="253182"/>
                </a:lnTo>
                <a:lnTo>
                  <a:pt x="2385807" y="143974"/>
                </a:lnTo>
                <a:close/>
              </a:path>
              <a:path w="2616200" h="370205">
                <a:moveTo>
                  <a:pt x="2497469" y="244593"/>
                </a:moveTo>
                <a:lnTo>
                  <a:pt x="2470388" y="247632"/>
                </a:lnTo>
                <a:lnTo>
                  <a:pt x="2442482" y="250038"/>
                </a:lnTo>
                <a:lnTo>
                  <a:pt x="2414154" y="251869"/>
                </a:lnTo>
                <a:lnTo>
                  <a:pt x="2385807" y="253182"/>
                </a:lnTo>
                <a:lnTo>
                  <a:pt x="2498090" y="253182"/>
                </a:lnTo>
                <a:lnTo>
                  <a:pt x="2497469" y="244593"/>
                </a:lnTo>
                <a:close/>
              </a:path>
              <a:path w="2616200" h="370205">
                <a:moveTo>
                  <a:pt x="2479063" y="38447"/>
                </a:moveTo>
                <a:lnTo>
                  <a:pt x="2288870" y="38447"/>
                </a:lnTo>
                <a:lnTo>
                  <a:pt x="2288870" y="74850"/>
                </a:lnTo>
                <a:lnTo>
                  <a:pt x="2434071" y="74850"/>
                </a:lnTo>
                <a:lnTo>
                  <a:pt x="2433538" y="100625"/>
                </a:lnTo>
                <a:lnTo>
                  <a:pt x="2432103" y="130425"/>
                </a:lnTo>
                <a:lnTo>
                  <a:pt x="2429096" y="164751"/>
                </a:lnTo>
                <a:lnTo>
                  <a:pt x="2423846" y="204100"/>
                </a:lnTo>
                <a:lnTo>
                  <a:pt x="2468838" y="207781"/>
                </a:lnTo>
                <a:lnTo>
                  <a:pt x="2474750" y="163153"/>
                </a:lnTo>
                <a:lnTo>
                  <a:pt x="2477785" y="124699"/>
                </a:lnTo>
                <a:lnTo>
                  <a:pt x="2478904" y="91997"/>
                </a:lnTo>
                <a:lnTo>
                  <a:pt x="2479004" y="74850"/>
                </a:lnTo>
                <a:lnTo>
                  <a:pt x="2479063" y="38447"/>
                </a:lnTo>
                <a:close/>
              </a:path>
              <a:path w="2616200" h="370205">
                <a:moveTo>
                  <a:pt x="2562503" y="0"/>
                </a:moveTo>
                <a:lnTo>
                  <a:pt x="2516693" y="0"/>
                </a:lnTo>
                <a:lnTo>
                  <a:pt x="2516693" y="369753"/>
                </a:lnTo>
                <a:lnTo>
                  <a:pt x="2562503" y="369753"/>
                </a:lnTo>
                <a:lnTo>
                  <a:pt x="2562503" y="188966"/>
                </a:lnTo>
                <a:lnTo>
                  <a:pt x="2616085" y="188966"/>
                </a:lnTo>
                <a:lnTo>
                  <a:pt x="2616085" y="150518"/>
                </a:lnTo>
                <a:lnTo>
                  <a:pt x="2562503" y="150518"/>
                </a:lnTo>
                <a:lnTo>
                  <a:pt x="2562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835186" y="1399499"/>
            <a:ext cx="852805" cy="447040"/>
          </a:xfrm>
          <a:custGeom>
            <a:avLst/>
            <a:gdLst/>
            <a:ahLst/>
            <a:cxnLst/>
            <a:rect l="l" t="t" r="r" b="b"/>
            <a:pathLst>
              <a:path w="852805" h="447039">
                <a:moveTo>
                  <a:pt x="407382" y="217434"/>
                </a:moveTo>
                <a:lnTo>
                  <a:pt x="0" y="217434"/>
                </a:lnTo>
                <a:lnTo>
                  <a:pt x="0" y="267989"/>
                </a:lnTo>
                <a:lnTo>
                  <a:pt x="407382" y="267989"/>
                </a:lnTo>
                <a:lnTo>
                  <a:pt x="407382" y="217434"/>
                </a:lnTo>
                <a:close/>
              </a:path>
              <a:path w="852805" h="447039">
                <a:moveTo>
                  <a:pt x="234613" y="174732"/>
                </a:moveTo>
                <a:lnTo>
                  <a:pt x="171787" y="174732"/>
                </a:lnTo>
                <a:lnTo>
                  <a:pt x="171787" y="217434"/>
                </a:lnTo>
                <a:lnTo>
                  <a:pt x="234613" y="217434"/>
                </a:lnTo>
                <a:lnTo>
                  <a:pt x="234613" y="174732"/>
                </a:lnTo>
                <a:close/>
              </a:path>
              <a:path w="852805" h="447039">
                <a:moveTo>
                  <a:pt x="355846" y="17669"/>
                </a:moveTo>
                <a:lnTo>
                  <a:pt x="50554" y="17669"/>
                </a:lnTo>
                <a:lnTo>
                  <a:pt x="50554" y="174732"/>
                </a:lnTo>
                <a:lnTo>
                  <a:pt x="355846" y="174732"/>
                </a:lnTo>
                <a:lnTo>
                  <a:pt x="355846" y="125650"/>
                </a:lnTo>
                <a:lnTo>
                  <a:pt x="111907" y="125650"/>
                </a:lnTo>
                <a:lnTo>
                  <a:pt x="111907" y="66261"/>
                </a:lnTo>
                <a:lnTo>
                  <a:pt x="355846" y="66261"/>
                </a:lnTo>
                <a:lnTo>
                  <a:pt x="355846" y="17669"/>
                </a:lnTo>
                <a:close/>
              </a:path>
              <a:path w="852805" h="447039">
                <a:moveTo>
                  <a:pt x="355846" y="66261"/>
                </a:moveTo>
                <a:lnTo>
                  <a:pt x="294493" y="66261"/>
                </a:lnTo>
                <a:lnTo>
                  <a:pt x="294493" y="125650"/>
                </a:lnTo>
                <a:lnTo>
                  <a:pt x="355846" y="125650"/>
                </a:lnTo>
                <a:lnTo>
                  <a:pt x="355846" y="66261"/>
                </a:lnTo>
                <a:close/>
              </a:path>
              <a:path w="852805" h="447039">
                <a:moveTo>
                  <a:pt x="357809" y="300874"/>
                </a:moveTo>
                <a:lnTo>
                  <a:pt x="45155" y="300874"/>
                </a:lnTo>
                <a:lnTo>
                  <a:pt x="45155" y="349956"/>
                </a:lnTo>
                <a:lnTo>
                  <a:pt x="295475" y="349956"/>
                </a:lnTo>
                <a:lnTo>
                  <a:pt x="295475" y="446648"/>
                </a:lnTo>
                <a:lnTo>
                  <a:pt x="357809" y="446648"/>
                </a:lnTo>
                <a:lnTo>
                  <a:pt x="357809" y="300874"/>
                </a:lnTo>
                <a:close/>
              </a:path>
              <a:path w="852805" h="447039">
                <a:moveTo>
                  <a:pt x="595858" y="122705"/>
                </a:moveTo>
                <a:lnTo>
                  <a:pt x="534015" y="122705"/>
                </a:lnTo>
                <a:lnTo>
                  <a:pt x="534015" y="139884"/>
                </a:lnTo>
                <a:lnTo>
                  <a:pt x="529570" y="180866"/>
                </a:lnTo>
                <a:lnTo>
                  <a:pt x="516714" y="221423"/>
                </a:lnTo>
                <a:lnTo>
                  <a:pt x="495283" y="259013"/>
                </a:lnTo>
                <a:lnTo>
                  <a:pt x="465111" y="291089"/>
                </a:lnTo>
                <a:lnTo>
                  <a:pt x="426034" y="315108"/>
                </a:lnTo>
                <a:lnTo>
                  <a:pt x="460391" y="363699"/>
                </a:lnTo>
                <a:lnTo>
                  <a:pt x="495439" y="342996"/>
                </a:lnTo>
                <a:lnTo>
                  <a:pt x="524689" y="314954"/>
                </a:lnTo>
                <a:lnTo>
                  <a:pt x="548049" y="280976"/>
                </a:lnTo>
                <a:lnTo>
                  <a:pt x="565427" y="242466"/>
                </a:lnTo>
                <a:lnTo>
                  <a:pt x="626598" y="242466"/>
                </a:lnTo>
                <a:lnTo>
                  <a:pt x="621197" y="235533"/>
                </a:lnTo>
                <a:lnTo>
                  <a:pt x="602109" y="188284"/>
                </a:lnTo>
                <a:lnTo>
                  <a:pt x="595858" y="139884"/>
                </a:lnTo>
                <a:lnTo>
                  <a:pt x="595858" y="122705"/>
                </a:lnTo>
                <a:close/>
              </a:path>
              <a:path w="852805" h="447039">
                <a:moveTo>
                  <a:pt x="626598" y="242466"/>
                </a:moveTo>
                <a:lnTo>
                  <a:pt x="565427" y="242466"/>
                </a:lnTo>
                <a:lnTo>
                  <a:pt x="582272" y="278196"/>
                </a:lnTo>
                <a:lnTo>
                  <a:pt x="604478" y="309831"/>
                </a:lnTo>
                <a:lnTo>
                  <a:pt x="632068" y="336129"/>
                </a:lnTo>
                <a:lnTo>
                  <a:pt x="665064" y="355846"/>
                </a:lnTo>
                <a:lnTo>
                  <a:pt x="699913" y="308727"/>
                </a:lnTo>
                <a:lnTo>
                  <a:pt x="653630" y="277169"/>
                </a:lnTo>
                <a:lnTo>
                  <a:pt x="626598" y="242466"/>
                </a:lnTo>
                <a:close/>
              </a:path>
              <a:path w="852805" h="447039">
                <a:moveTo>
                  <a:pt x="687151" y="72641"/>
                </a:moveTo>
                <a:lnTo>
                  <a:pt x="441740" y="72641"/>
                </a:lnTo>
                <a:lnTo>
                  <a:pt x="441740" y="122705"/>
                </a:lnTo>
                <a:lnTo>
                  <a:pt x="687151" y="122705"/>
                </a:lnTo>
                <a:lnTo>
                  <a:pt x="687151" y="72641"/>
                </a:lnTo>
                <a:close/>
              </a:path>
              <a:path w="852805" h="447039">
                <a:moveTo>
                  <a:pt x="596349" y="9816"/>
                </a:moveTo>
                <a:lnTo>
                  <a:pt x="533524" y="9816"/>
                </a:lnTo>
                <a:lnTo>
                  <a:pt x="533524" y="72641"/>
                </a:lnTo>
                <a:lnTo>
                  <a:pt x="596349" y="72641"/>
                </a:lnTo>
                <a:lnTo>
                  <a:pt x="596349" y="9816"/>
                </a:lnTo>
                <a:close/>
              </a:path>
              <a:path w="852805" h="447039">
                <a:moveTo>
                  <a:pt x="786788" y="0"/>
                </a:moveTo>
                <a:lnTo>
                  <a:pt x="723963" y="0"/>
                </a:lnTo>
                <a:lnTo>
                  <a:pt x="723963" y="446648"/>
                </a:lnTo>
                <a:lnTo>
                  <a:pt x="786788" y="446648"/>
                </a:lnTo>
                <a:lnTo>
                  <a:pt x="786788" y="225778"/>
                </a:lnTo>
                <a:lnTo>
                  <a:pt x="852559" y="225778"/>
                </a:lnTo>
                <a:lnTo>
                  <a:pt x="852559" y="173260"/>
                </a:lnTo>
                <a:lnTo>
                  <a:pt x="786788" y="173260"/>
                </a:lnTo>
                <a:lnTo>
                  <a:pt x="786788" y="0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721640" y="3928299"/>
            <a:ext cx="1173480" cy="370205"/>
          </a:xfrm>
          <a:custGeom>
            <a:avLst/>
            <a:gdLst/>
            <a:ahLst/>
            <a:cxnLst/>
            <a:rect l="l" t="t" r="r" b="b"/>
            <a:pathLst>
              <a:path w="1173479" h="370204">
                <a:moveTo>
                  <a:pt x="124341" y="89166"/>
                </a:moveTo>
                <a:lnTo>
                  <a:pt x="70760" y="89166"/>
                </a:lnTo>
                <a:lnTo>
                  <a:pt x="70760" y="333350"/>
                </a:lnTo>
                <a:lnTo>
                  <a:pt x="124341" y="333350"/>
                </a:lnTo>
                <a:lnTo>
                  <a:pt x="124341" y="89166"/>
                </a:lnTo>
                <a:close/>
              </a:path>
              <a:path w="1173479" h="370204">
                <a:moveTo>
                  <a:pt x="124341" y="37220"/>
                </a:moveTo>
                <a:lnTo>
                  <a:pt x="73214" y="37220"/>
                </a:lnTo>
                <a:lnTo>
                  <a:pt x="0" y="84666"/>
                </a:lnTo>
                <a:lnTo>
                  <a:pt x="0" y="133340"/>
                </a:lnTo>
                <a:lnTo>
                  <a:pt x="69124" y="89166"/>
                </a:lnTo>
                <a:lnTo>
                  <a:pt x="124341" y="89166"/>
                </a:lnTo>
                <a:lnTo>
                  <a:pt x="124341" y="37220"/>
                </a:lnTo>
                <a:close/>
              </a:path>
              <a:path w="1173479" h="370204">
                <a:moveTo>
                  <a:pt x="265044" y="273224"/>
                </a:moveTo>
                <a:lnTo>
                  <a:pt x="252639" y="275729"/>
                </a:lnTo>
                <a:lnTo>
                  <a:pt x="242497" y="282529"/>
                </a:lnTo>
                <a:lnTo>
                  <a:pt x="235652" y="292550"/>
                </a:lnTo>
                <a:lnTo>
                  <a:pt x="233140" y="304719"/>
                </a:lnTo>
                <a:lnTo>
                  <a:pt x="235652" y="317123"/>
                </a:lnTo>
                <a:lnTo>
                  <a:pt x="242497" y="327266"/>
                </a:lnTo>
                <a:lnTo>
                  <a:pt x="252639" y="334110"/>
                </a:lnTo>
                <a:lnTo>
                  <a:pt x="265044" y="336622"/>
                </a:lnTo>
                <a:lnTo>
                  <a:pt x="277040" y="334110"/>
                </a:lnTo>
                <a:lnTo>
                  <a:pt x="287080" y="327266"/>
                </a:lnTo>
                <a:lnTo>
                  <a:pt x="293976" y="317123"/>
                </a:lnTo>
                <a:lnTo>
                  <a:pt x="296538" y="304719"/>
                </a:lnTo>
                <a:lnTo>
                  <a:pt x="293976" y="292550"/>
                </a:lnTo>
                <a:lnTo>
                  <a:pt x="287080" y="282529"/>
                </a:lnTo>
                <a:lnTo>
                  <a:pt x="277040" y="275729"/>
                </a:lnTo>
                <a:lnTo>
                  <a:pt x="265044" y="273224"/>
                </a:lnTo>
                <a:close/>
              </a:path>
              <a:path w="1173479" h="370204">
                <a:moveTo>
                  <a:pt x="783815" y="0"/>
                </a:moveTo>
                <a:lnTo>
                  <a:pt x="738823" y="0"/>
                </a:lnTo>
                <a:lnTo>
                  <a:pt x="738823" y="119433"/>
                </a:lnTo>
                <a:lnTo>
                  <a:pt x="661109" y="119433"/>
                </a:lnTo>
                <a:lnTo>
                  <a:pt x="661109" y="156245"/>
                </a:lnTo>
                <a:lnTo>
                  <a:pt x="738823" y="156245"/>
                </a:lnTo>
                <a:lnTo>
                  <a:pt x="738823" y="370162"/>
                </a:lnTo>
                <a:lnTo>
                  <a:pt x="783815" y="370162"/>
                </a:lnTo>
                <a:lnTo>
                  <a:pt x="783815" y="0"/>
                </a:lnTo>
                <a:close/>
              </a:path>
              <a:path w="1173479" h="370204">
                <a:moveTo>
                  <a:pt x="610391" y="29858"/>
                </a:moveTo>
                <a:lnTo>
                  <a:pt x="564172" y="29858"/>
                </a:lnTo>
                <a:lnTo>
                  <a:pt x="564172" y="88757"/>
                </a:lnTo>
                <a:lnTo>
                  <a:pt x="557755" y="140280"/>
                </a:lnTo>
                <a:lnTo>
                  <a:pt x="539528" y="188353"/>
                </a:lnTo>
                <a:lnTo>
                  <a:pt x="510104" y="228756"/>
                </a:lnTo>
                <a:lnTo>
                  <a:pt x="470097" y="257272"/>
                </a:lnTo>
                <a:lnTo>
                  <a:pt x="498729" y="294084"/>
                </a:lnTo>
                <a:lnTo>
                  <a:pt x="528271" y="274141"/>
                </a:lnTo>
                <a:lnTo>
                  <a:pt x="553000" y="247584"/>
                </a:lnTo>
                <a:lnTo>
                  <a:pt x="572783" y="215543"/>
                </a:lnTo>
                <a:lnTo>
                  <a:pt x="587486" y="179150"/>
                </a:lnTo>
                <a:lnTo>
                  <a:pt x="631561" y="179150"/>
                </a:lnTo>
                <a:lnTo>
                  <a:pt x="616424" y="139430"/>
                </a:lnTo>
                <a:lnTo>
                  <a:pt x="610391" y="88757"/>
                </a:lnTo>
                <a:lnTo>
                  <a:pt x="610391" y="29858"/>
                </a:lnTo>
                <a:close/>
              </a:path>
              <a:path w="1173479" h="370204">
                <a:moveTo>
                  <a:pt x="631561" y="179150"/>
                </a:moveTo>
                <a:lnTo>
                  <a:pt x="587486" y="179150"/>
                </a:lnTo>
                <a:lnTo>
                  <a:pt x="601846" y="213507"/>
                </a:lnTo>
                <a:lnTo>
                  <a:pt x="621230" y="243570"/>
                </a:lnTo>
                <a:lnTo>
                  <a:pt x="645522" y="268418"/>
                </a:lnTo>
                <a:lnTo>
                  <a:pt x="674607" y="287131"/>
                </a:lnTo>
                <a:lnTo>
                  <a:pt x="702011" y="250728"/>
                </a:lnTo>
                <a:lnTo>
                  <a:pt x="662847" y="224212"/>
                </a:lnTo>
                <a:lnTo>
                  <a:pt x="634114" y="185847"/>
                </a:lnTo>
                <a:lnTo>
                  <a:pt x="631561" y="179150"/>
                </a:lnTo>
                <a:close/>
              </a:path>
              <a:path w="1173479" h="370204">
                <a:moveTo>
                  <a:pt x="1173201" y="206554"/>
                </a:moveTo>
                <a:lnTo>
                  <a:pt x="835351" y="206554"/>
                </a:lnTo>
                <a:lnTo>
                  <a:pt x="835351" y="243366"/>
                </a:lnTo>
                <a:lnTo>
                  <a:pt x="1173201" y="243366"/>
                </a:lnTo>
                <a:lnTo>
                  <a:pt x="1173201" y="206554"/>
                </a:lnTo>
                <a:close/>
              </a:path>
              <a:path w="1173479" h="370204">
                <a:moveTo>
                  <a:pt x="1026772" y="174242"/>
                </a:moveTo>
                <a:lnTo>
                  <a:pt x="981780" y="174242"/>
                </a:lnTo>
                <a:lnTo>
                  <a:pt x="981780" y="206554"/>
                </a:lnTo>
                <a:lnTo>
                  <a:pt x="1026772" y="206554"/>
                </a:lnTo>
                <a:lnTo>
                  <a:pt x="1026772" y="174242"/>
                </a:lnTo>
                <a:close/>
              </a:path>
              <a:path w="1173479" h="370204">
                <a:moveTo>
                  <a:pt x="1131481" y="9407"/>
                </a:moveTo>
                <a:lnTo>
                  <a:pt x="877071" y="9407"/>
                </a:lnTo>
                <a:lnTo>
                  <a:pt x="877071" y="44992"/>
                </a:lnTo>
                <a:lnTo>
                  <a:pt x="1086080" y="44992"/>
                </a:lnTo>
                <a:lnTo>
                  <a:pt x="1086080" y="76077"/>
                </a:lnTo>
                <a:lnTo>
                  <a:pt x="878298" y="76077"/>
                </a:lnTo>
                <a:lnTo>
                  <a:pt x="878298" y="174242"/>
                </a:lnTo>
                <a:lnTo>
                  <a:pt x="1138843" y="174242"/>
                </a:lnTo>
                <a:lnTo>
                  <a:pt x="1138843" y="139066"/>
                </a:lnTo>
                <a:lnTo>
                  <a:pt x="923290" y="139066"/>
                </a:lnTo>
                <a:lnTo>
                  <a:pt x="923290" y="108390"/>
                </a:lnTo>
                <a:lnTo>
                  <a:pt x="1131481" y="108390"/>
                </a:lnTo>
                <a:lnTo>
                  <a:pt x="1131481" y="9407"/>
                </a:lnTo>
                <a:close/>
              </a:path>
              <a:path w="1173479" h="370204">
                <a:moveTo>
                  <a:pt x="924517" y="263817"/>
                </a:moveTo>
                <a:lnTo>
                  <a:pt x="878707" y="263817"/>
                </a:lnTo>
                <a:lnTo>
                  <a:pt x="878707" y="369753"/>
                </a:lnTo>
                <a:lnTo>
                  <a:pt x="1139661" y="369753"/>
                </a:lnTo>
                <a:lnTo>
                  <a:pt x="1139661" y="332941"/>
                </a:lnTo>
                <a:lnTo>
                  <a:pt x="924517" y="332941"/>
                </a:lnTo>
                <a:lnTo>
                  <a:pt x="924517" y="263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059697" y="3629797"/>
            <a:ext cx="1651000" cy="332740"/>
          </a:xfrm>
          <a:custGeom>
            <a:avLst/>
            <a:gdLst/>
            <a:ahLst/>
            <a:cxnLst/>
            <a:rect l="l" t="t" r="r" b="b"/>
            <a:pathLst>
              <a:path w="1651000" h="332739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1651000" h="332739">
                <a:moveTo>
                  <a:pt x="202218" y="64461"/>
                </a:moveTo>
                <a:lnTo>
                  <a:pt x="165898" y="64461"/>
                </a:lnTo>
                <a:lnTo>
                  <a:pt x="165898" y="265371"/>
                </a:lnTo>
                <a:lnTo>
                  <a:pt x="202218" y="265371"/>
                </a:lnTo>
                <a:lnTo>
                  <a:pt x="202218" y="64461"/>
                </a:lnTo>
                <a:close/>
              </a:path>
              <a:path w="1651000" h="332739">
                <a:moveTo>
                  <a:pt x="202218" y="28467"/>
                </a:moveTo>
                <a:lnTo>
                  <a:pt x="166879" y="28467"/>
                </a:lnTo>
                <a:lnTo>
                  <a:pt x="107981" y="67079"/>
                </a:lnTo>
                <a:lnTo>
                  <a:pt x="107981" y="101436"/>
                </a:lnTo>
                <a:lnTo>
                  <a:pt x="164589" y="64461"/>
                </a:lnTo>
                <a:lnTo>
                  <a:pt x="202218" y="64461"/>
                </a:lnTo>
                <a:lnTo>
                  <a:pt x="202218" y="28467"/>
                </a:lnTo>
                <a:close/>
              </a:path>
              <a:path w="1651000" h="332739">
                <a:moveTo>
                  <a:pt x="284349" y="18324"/>
                </a:moveTo>
                <a:lnTo>
                  <a:pt x="252282" y="18324"/>
                </a:lnTo>
                <a:lnTo>
                  <a:pt x="268710" y="48289"/>
                </a:lnTo>
                <a:lnTo>
                  <a:pt x="282836" y="86998"/>
                </a:lnTo>
                <a:lnTo>
                  <a:pt x="292729" y="130553"/>
                </a:lnTo>
                <a:lnTo>
                  <a:pt x="296456" y="175060"/>
                </a:lnTo>
                <a:lnTo>
                  <a:pt x="292729" y="219709"/>
                </a:lnTo>
                <a:lnTo>
                  <a:pt x="282836" y="263285"/>
                </a:lnTo>
                <a:lnTo>
                  <a:pt x="268710" y="302014"/>
                </a:lnTo>
                <a:lnTo>
                  <a:pt x="252282" y="332123"/>
                </a:lnTo>
                <a:lnTo>
                  <a:pt x="284349" y="332123"/>
                </a:lnTo>
                <a:lnTo>
                  <a:pt x="304846" y="297781"/>
                </a:lnTo>
                <a:lnTo>
                  <a:pt x="319975" y="260340"/>
                </a:lnTo>
                <a:lnTo>
                  <a:pt x="329398" y="219525"/>
                </a:lnTo>
                <a:lnTo>
                  <a:pt x="332777" y="175060"/>
                </a:lnTo>
                <a:lnTo>
                  <a:pt x="329398" y="130783"/>
                </a:lnTo>
                <a:lnTo>
                  <a:pt x="319975" y="90065"/>
                </a:lnTo>
                <a:lnTo>
                  <a:pt x="304846" y="52661"/>
                </a:lnTo>
                <a:lnTo>
                  <a:pt x="284349" y="18324"/>
                </a:lnTo>
                <a:close/>
              </a:path>
              <a:path w="1651000" h="332739">
                <a:moveTo>
                  <a:pt x="538923" y="193711"/>
                </a:moveTo>
                <a:lnTo>
                  <a:pt x="507837" y="193711"/>
                </a:lnTo>
                <a:lnTo>
                  <a:pt x="507837" y="286967"/>
                </a:lnTo>
                <a:lnTo>
                  <a:pt x="706130" y="286967"/>
                </a:lnTo>
                <a:lnTo>
                  <a:pt x="706130" y="261772"/>
                </a:lnTo>
                <a:lnTo>
                  <a:pt x="538923" y="261772"/>
                </a:lnTo>
                <a:lnTo>
                  <a:pt x="538923" y="193711"/>
                </a:lnTo>
                <a:close/>
              </a:path>
              <a:path w="1651000" h="332739">
                <a:moveTo>
                  <a:pt x="698277" y="140048"/>
                </a:moveTo>
                <a:lnTo>
                  <a:pt x="667191" y="140048"/>
                </a:lnTo>
                <a:lnTo>
                  <a:pt x="667191" y="216289"/>
                </a:lnTo>
                <a:lnTo>
                  <a:pt x="698277" y="216289"/>
                </a:lnTo>
                <a:lnTo>
                  <a:pt x="698277" y="140048"/>
                </a:lnTo>
                <a:close/>
              </a:path>
              <a:path w="1651000" h="332739">
                <a:moveTo>
                  <a:pt x="534996" y="17996"/>
                </a:moveTo>
                <a:lnTo>
                  <a:pt x="504345" y="23671"/>
                </a:lnTo>
                <a:lnTo>
                  <a:pt x="479983" y="39102"/>
                </a:lnTo>
                <a:lnTo>
                  <a:pt x="463904" y="62631"/>
                </a:lnTo>
                <a:lnTo>
                  <a:pt x="458101" y="92601"/>
                </a:lnTo>
                <a:lnTo>
                  <a:pt x="463904" y="122378"/>
                </a:lnTo>
                <a:lnTo>
                  <a:pt x="479983" y="145774"/>
                </a:lnTo>
                <a:lnTo>
                  <a:pt x="504345" y="161071"/>
                </a:lnTo>
                <a:lnTo>
                  <a:pt x="534996" y="166552"/>
                </a:lnTo>
                <a:lnTo>
                  <a:pt x="552630" y="164734"/>
                </a:lnTo>
                <a:lnTo>
                  <a:pt x="568699" y="159496"/>
                </a:lnTo>
                <a:lnTo>
                  <a:pt x="582806" y="151160"/>
                </a:lnTo>
                <a:lnTo>
                  <a:pt x="594549" y="140048"/>
                </a:lnTo>
                <a:lnTo>
                  <a:pt x="698277" y="140048"/>
                </a:lnTo>
                <a:lnTo>
                  <a:pt x="698277" y="139066"/>
                </a:lnTo>
                <a:lnTo>
                  <a:pt x="534996" y="139066"/>
                </a:lnTo>
                <a:lnTo>
                  <a:pt x="516038" y="135717"/>
                </a:lnTo>
                <a:lnTo>
                  <a:pt x="501130" y="126264"/>
                </a:lnTo>
                <a:lnTo>
                  <a:pt x="491374" y="111595"/>
                </a:lnTo>
                <a:lnTo>
                  <a:pt x="487877" y="92601"/>
                </a:lnTo>
                <a:lnTo>
                  <a:pt x="491374" y="73556"/>
                </a:lnTo>
                <a:lnTo>
                  <a:pt x="501130" y="58776"/>
                </a:lnTo>
                <a:lnTo>
                  <a:pt x="516038" y="49210"/>
                </a:lnTo>
                <a:lnTo>
                  <a:pt x="534996" y="45810"/>
                </a:lnTo>
                <a:lnTo>
                  <a:pt x="698277" y="45810"/>
                </a:lnTo>
                <a:lnTo>
                  <a:pt x="698277" y="44501"/>
                </a:lnTo>
                <a:lnTo>
                  <a:pt x="594222" y="44501"/>
                </a:lnTo>
                <a:lnTo>
                  <a:pt x="582506" y="33480"/>
                </a:lnTo>
                <a:lnTo>
                  <a:pt x="568475" y="25175"/>
                </a:lnTo>
                <a:lnTo>
                  <a:pt x="552510" y="19906"/>
                </a:lnTo>
                <a:lnTo>
                  <a:pt x="534996" y="17996"/>
                </a:lnTo>
                <a:close/>
              </a:path>
              <a:path w="1651000" h="332739">
                <a:moveTo>
                  <a:pt x="698277" y="45810"/>
                </a:moveTo>
                <a:lnTo>
                  <a:pt x="534996" y="45810"/>
                </a:lnTo>
                <a:lnTo>
                  <a:pt x="553438" y="49210"/>
                </a:lnTo>
                <a:lnTo>
                  <a:pt x="568168" y="58776"/>
                </a:lnTo>
                <a:lnTo>
                  <a:pt x="577928" y="73556"/>
                </a:lnTo>
                <a:lnTo>
                  <a:pt x="581461" y="92601"/>
                </a:lnTo>
                <a:lnTo>
                  <a:pt x="577928" y="111595"/>
                </a:lnTo>
                <a:lnTo>
                  <a:pt x="568168" y="126264"/>
                </a:lnTo>
                <a:lnTo>
                  <a:pt x="553438" y="135717"/>
                </a:lnTo>
                <a:lnTo>
                  <a:pt x="534996" y="139066"/>
                </a:lnTo>
                <a:lnTo>
                  <a:pt x="698277" y="139066"/>
                </a:lnTo>
                <a:lnTo>
                  <a:pt x="698277" y="114852"/>
                </a:lnTo>
                <a:lnTo>
                  <a:pt x="607965" y="114852"/>
                </a:lnTo>
                <a:lnTo>
                  <a:pt x="610092" y="107981"/>
                </a:lnTo>
                <a:lnTo>
                  <a:pt x="611237" y="100455"/>
                </a:lnTo>
                <a:lnTo>
                  <a:pt x="611237" y="84421"/>
                </a:lnTo>
                <a:lnTo>
                  <a:pt x="609929" y="76731"/>
                </a:lnTo>
                <a:lnTo>
                  <a:pt x="607965" y="69696"/>
                </a:lnTo>
                <a:lnTo>
                  <a:pt x="698277" y="69696"/>
                </a:lnTo>
                <a:lnTo>
                  <a:pt x="698277" y="45810"/>
                </a:lnTo>
                <a:close/>
              </a:path>
              <a:path w="1651000" h="332739">
                <a:moveTo>
                  <a:pt x="698277" y="69696"/>
                </a:moveTo>
                <a:lnTo>
                  <a:pt x="667191" y="69696"/>
                </a:lnTo>
                <a:lnTo>
                  <a:pt x="667191" y="114852"/>
                </a:lnTo>
                <a:lnTo>
                  <a:pt x="698277" y="114852"/>
                </a:lnTo>
                <a:lnTo>
                  <a:pt x="698277" y="69696"/>
                </a:lnTo>
                <a:close/>
              </a:path>
              <a:path w="1651000" h="332739">
                <a:moveTo>
                  <a:pt x="698277" y="327"/>
                </a:moveTo>
                <a:lnTo>
                  <a:pt x="667191" y="327"/>
                </a:lnTo>
                <a:lnTo>
                  <a:pt x="667191" y="44501"/>
                </a:lnTo>
                <a:lnTo>
                  <a:pt x="698277" y="44501"/>
                </a:lnTo>
                <a:lnTo>
                  <a:pt x="698277" y="327"/>
                </a:lnTo>
                <a:close/>
              </a:path>
              <a:path w="1651000" h="332739">
                <a:moveTo>
                  <a:pt x="891988" y="169497"/>
                </a:moveTo>
                <a:lnTo>
                  <a:pt x="860575" y="169497"/>
                </a:lnTo>
                <a:lnTo>
                  <a:pt x="860575" y="293512"/>
                </a:lnTo>
                <a:lnTo>
                  <a:pt x="891988" y="293512"/>
                </a:lnTo>
                <a:lnTo>
                  <a:pt x="891988" y="169497"/>
                </a:lnTo>
                <a:close/>
              </a:path>
              <a:path w="1651000" h="332739">
                <a:moveTo>
                  <a:pt x="1010767" y="143974"/>
                </a:moveTo>
                <a:lnTo>
                  <a:pt x="743432" y="143974"/>
                </a:lnTo>
                <a:lnTo>
                  <a:pt x="743432" y="169497"/>
                </a:lnTo>
                <a:lnTo>
                  <a:pt x="1010767" y="169497"/>
                </a:lnTo>
                <a:lnTo>
                  <a:pt x="1010767" y="143974"/>
                </a:lnTo>
                <a:close/>
              </a:path>
              <a:path w="1651000" h="332739">
                <a:moveTo>
                  <a:pt x="976737" y="18324"/>
                </a:moveTo>
                <a:lnTo>
                  <a:pt x="776154" y="18324"/>
                </a:lnTo>
                <a:lnTo>
                  <a:pt x="776154" y="43846"/>
                </a:lnTo>
                <a:lnTo>
                  <a:pt x="945979" y="43846"/>
                </a:lnTo>
                <a:lnTo>
                  <a:pt x="945833" y="65611"/>
                </a:lnTo>
                <a:lnTo>
                  <a:pt x="944862" y="88798"/>
                </a:lnTo>
                <a:lnTo>
                  <a:pt x="942251" y="114622"/>
                </a:lnTo>
                <a:lnTo>
                  <a:pt x="937144" y="143974"/>
                </a:lnTo>
                <a:lnTo>
                  <a:pt x="968556" y="143974"/>
                </a:lnTo>
                <a:lnTo>
                  <a:pt x="973286" y="114622"/>
                </a:lnTo>
                <a:lnTo>
                  <a:pt x="975719" y="88675"/>
                </a:lnTo>
                <a:lnTo>
                  <a:pt x="976610" y="65427"/>
                </a:lnTo>
                <a:lnTo>
                  <a:pt x="976737" y="18324"/>
                </a:lnTo>
                <a:close/>
              </a:path>
              <a:path w="1651000" h="332739">
                <a:moveTo>
                  <a:pt x="1154087" y="27158"/>
                </a:moveTo>
                <a:lnTo>
                  <a:pt x="1124638" y="27158"/>
                </a:lnTo>
                <a:lnTo>
                  <a:pt x="1124638" y="220870"/>
                </a:lnTo>
                <a:lnTo>
                  <a:pt x="1238836" y="220870"/>
                </a:lnTo>
                <a:lnTo>
                  <a:pt x="1238836" y="195674"/>
                </a:lnTo>
                <a:lnTo>
                  <a:pt x="1154087" y="195674"/>
                </a:lnTo>
                <a:lnTo>
                  <a:pt x="1154087" y="121724"/>
                </a:lnTo>
                <a:lnTo>
                  <a:pt x="1238836" y="121724"/>
                </a:lnTo>
                <a:lnTo>
                  <a:pt x="1238836" y="97182"/>
                </a:lnTo>
                <a:lnTo>
                  <a:pt x="1154087" y="97182"/>
                </a:lnTo>
                <a:lnTo>
                  <a:pt x="1154087" y="27158"/>
                </a:lnTo>
                <a:close/>
              </a:path>
              <a:path w="1651000" h="332739">
                <a:moveTo>
                  <a:pt x="1238836" y="121724"/>
                </a:moveTo>
                <a:lnTo>
                  <a:pt x="1210041" y="121724"/>
                </a:lnTo>
                <a:lnTo>
                  <a:pt x="1210041" y="195674"/>
                </a:lnTo>
                <a:lnTo>
                  <a:pt x="1238836" y="195674"/>
                </a:lnTo>
                <a:lnTo>
                  <a:pt x="1238836" y="121724"/>
                </a:lnTo>
                <a:close/>
              </a:path>
              <a:path w="1651000" h="332739">
                <a:moveTo>
                  <a:pt x="1238836" y="27158"/>
                </a:moveTo>
                <a:lnTo>
                  <a:pt x="1210041" y="27158"/>
                </a:lnTo>
                <a:lnTo>
                  <a:pt x="1210041" y="97182"/>
                </a:lnTo>
                <a:lnTo>
                  <a:pt x="1238836" y="97182"/>
                </a:lnTo>
                <a:lnTo>
                  <a:pt x="1238836" y="27158"/>
                </a:lnTo>
                <a:close/>
              </a:path>
              <a:path w="1651000" h="332739">
                <a:moveTo>
                  <a:pt x="1367104" y="140375"/>
                </a:moveTo>
                <a:lnTo>
                  <a:pt x="1337328" y="140375"/>
                </a:lnTo>
                <a:lnTo>
                  <a:pt x="1337328" y="293184"/>
                </a:lnTo>
                <a:lnTo>
                  <a:pt x="1367104" y="293184"/>
                </a:lnTo>
                <a:lnTo>
                  <a:pt x="1367104" y="140375"/>
                </a:lnTo>
                <a:close/>
              </a:path>
              <a:path w="1651000" h="332739">
                <a:moveTo>
                  <a:pt x="1301007" y="5562"/>
                </a:moveTo>
                <a:lnTo>
                  <a:pt x="1271558" y="5562"/>
                </a:lnTo>
                <a:lnTo>
                  <a:pt x="1271558" y="278787"/>
                </a:lnTo>
                <a:lnTo>
                  <a:pt x="1301007" y="278787"/>
                </a:lnTo>
                <a:lnTo>
                  <a:pt x="1301007" y="140375"/>
                </a:lnTo>
                <a:lnTo>
                  <a:pt x="1367104" y="140375"/>
                </a:lnTo>
                <a:lnTo>
                  <a:pt x="1367104" y="114852"/>
                </a:lnTo>
                <a:lnTo>
                  <a:pt x="1301007" y="114852"/>
                </a:lnTo>
                <a:lnTo>
                  <a:pt x="1301007" y="5562"/>
                </a:lnTo>
                <a:close/>
              </a:path>
              <a:path w="1651000" h="332739">
                <a:moveTo>
                  <a:pt x="1367104" y="0"/>
                </a:moveTo>
                <a:lnTo>
                  <a:pt x="1337328" y="0"/>
                </a:lnTo>
                <a:lnTo>
                  <a:pt x="1337328" y="114852"/>
                </a:lnTo>
                <a:lnTo>
                  <a:pt x="1367104" y="114852"/>
                </a:lnTo>
                <a:lnTo>
                  <a:pt x="1367104" y="0"/>
                </a:lnTo>
                <a:close/>
              </a:path>
              <a:path w="1651000" h="332739">
                <a:moveTo>
                  <a:pt x="1557216" y="21268"/>
                </a:moveTo>
                <a:lnTo>
                  <a:pt x="1423058" y="21268"/>
                </a:lnTo>
                <a:lnTo>
                  <a:pt x="1423058" y="46791"/>
                </a:lnTo>
                <a:lnTo>
                  <a:pt x="1523513" y="46791"/>
                </a:lnTo>
                <a:lnTo>
                  <a:pt x="1512874" y="80241"/>
                </a:lnTo>
                <a:lnTo>
                  <a:pt x="1489687" y="109228"/>
                </a:lnTo>
                <a:lnTo>
                  <a:pt x="1454537" y="133092"/>
                </a:lnTo>
                <a:lnTo>
                  <a:pt x="1408006" y="151173"/>
                </a:lnTo>
                <a:lnTo>
                  <a:pt x="1420441" y="175387"/>
                </a:lnTo>
                <a:lnTo>
                  <a:pt x="1464310" y="158962"/>
                </a:lnTo>
                <a:lnTo>
                  <a:pt x="1500342" y="137000"/>
                </a:lnTo>
                <a:lnTo>
                  <a:pt x="1528000" y="109609"/>
                </a:lnTo>
                <a:lnTo>
                  <a:pt x="1546746" y="76895"/>
                </a:lnTo>
                <a:lnTo>
                  <a:pt x="1648837" y="76895"/>
                </a:lnTo>
                <a:lnTo>
                  <a:pt x="1648837" y="52354"/>
                </a:lnTo>
                <a:lnTo>
                  <a:pt x="1554272" y="52354"/>
                </a:lnTo>
                <a:lnTo>
                  <a:pt x="1555491" y="44874"/>
                </a:lnTo>
                <a:lnTo>
                  <a:pt x="1556419" y="37179"/>
                </a:lnTo>
                <a:lnTo>
                  <a:pt x="1557009" y="29301"/>
                </a:lnTo>
                <a:lnTo>
                  <a:pt x="1557216" y="21268"/>
                </a:lnTo>
                <a:close/>
              </a:path>
              <a:path w="1651000" h="332739">
                <a:moveTo>
                  <a:pt x="1648837" y="76895"/>
                </a:moveTo>
                <a:lnTo>
                  <a:pt x="1617751" y="76895"/>
                </a:lnTo>
                <a:lnTo>
                  <a:pt x="1617751" y="112562"/>
                </a:lnTo>
                <a:lnTo>
                  <a:pt x="1543801" y="112562"/>
                </a:lnTo>
                <a:lnTo>
                  <a:pt x="1543801" y="138084"/>
                </a:lnTo>
                <a:lnTo>
                  <a:pt x="1617751" y="138084"/>
                </a:lnTo>
                <a:lnTo>
                  <a:pt x="1617751" y="173751"/>
                </a:lnTo>
                <a:lnTo>
                  <a:pt x="1648837" y="173751"/>
                </a:lnTo>
                <a:lnTo>
                  <a:pt x="1648837" y="76895"/>
                </a:lnTo>
                <a:close/>
              </a:path>
              <a:path w="1651000" h="332739">
                <a:moveTo>
                  <a:pt x="1648837" y="327"/>
                </a:moveTo>
                <a:lnTo>
                  <a:pt x="1617751" y="327"/>
                </a:lnTo>
                <a:lnTo>
                  <a:pt x="1617751" y="52354"/>
                </a:lnTo>
                <a:lnTo>
                  <a:pt x="1648837" y="52354"/>
                </a:lnTo>
                <a:lnTo>
                  <a:pt x="1648837" y="327"/>
                </a:lnTo>
                <a:close/>
              </a:path>
              <a:path w="1651000" h="332739">
                <a:moveTo>
                  <a:pt x="1552308" y="177023"/>
                </a:moveTo>
                <a:lnTo>
                  <a:pt x="1511468" y="180955"/>
                </a:lnTo>
                <a:lnTo>
                  <a:pt x="1480321" y="192279"/>
                </a:lnTo>
                <a:lnTo>
                  <a:pt x="1460463" y="210291"/>
                </a:lnTo>
                <a:lnTo>
                  <a:pt x="1453489" y="234286"/>
                </a:lnTo>
                <a:lnTo>
                  <a:pt x="1460463" y="258331"/>
                </a:lnTo>
                <a:lnTo>
                  <a:pt x="1480321" y="276455"/>
                </a:lnTo>
                <a:lnTo>
                  <a:pt x="1511468" y="287893"/>
                </a:lnTo>
                <a:lnTo>
                  <a:pt x="1552308" y="291875"/>
                </a:lnTo>
                <a:lnTo>
                  <a:pt x="1592638" y="287893"/>
                </a:lnTo>
                <a:lnTo>
                  <a:pt x="1623641" y="276455"/>
                </a:lnTo>
                <a:lnTo>
                  <a:pt x="1634046" y="267007"/>
                </a:lnTo>
                <a:lnTo>
                  <a:pt x="1552308" y="267007"/>
                </a:lnTo>
                <a:lnTo>
                  <a:pt x="1524004" y="264793"/>
                </a:lnTo>
                <a:lnTo>
                  <a:pt x="1502572" y="258377"/>
                </a:lnTo>
                <a:lnTo>
                  <a:pt x="1488992" y="248095"/>
                </a:lnTo>
                <a:lnTo>
                  <a:pt x="1484248" y="234286"/>
                </a:lnTo>
                <a:lnTo>
                  <a:pt x="1488992" y="220338"/>
                </a:lnTo>
                <a:lnTo>
                  <a:pt x="1502572" y="210072"/>
                </a:lnTo>
                <a:lnTo>
                  <a:pt x="1524004" y="203732"/>
                </a:lnTo>
                <a:lnTo>
                  <a:pt x="1552308" y="201564"/>
                </a:lnTo>
                <a:lnTo>
                  <a:pt x="1633930" y="201564"/>
                </a:lnTo>
                <a:lnTo>
                  <a:pt x="1623641" y="192279"/>
                </a:lnTo>
                <a:lnTo>
                  <a:pt x="1592638" y="180955"/>
                </a:lnTo>
                <a:lnTo>
                  <a:pt x="1552308" y="177023"/>
                </a:lnTo>
                <a:close/>
              </a:path>
              <a:path w="1651000" h="332739">
                <a:moveTo>
                  <a:pt x="1633930" y="201564"/>
                </a:moveTo>
                <a:lnTo>
                  <a:pt x="1552308" y="201564"/>
                </a:lnTo>
                <a:lnTo>
                  <a:pt x="1580188" y="203732"/>
                </a:lnTo>
                <a:lnTo>
                  <a:pt x="1601350" y="210072"/>
                </a:lnTo>
                <a:lnTo>
                  <a:pt x="1614842" y="220338"/>
                </a:lnTo>
                <a:lnTo>
                  <a:pt x="1619715" y="234286"/>
                </a:lnTo>
                <a:lnTo>
                  <a:pt x="1614842" y="248095"/>
                </a:lnTo>
                <a:lnTo>
                  <a:pt x="1601350" y="258377"/>
                </a:lnTo>
                <a:lnTo>
                  <a:pt x="1580188" y="264793"/>
                </a:lnTo>
                <a:lnTo>
                  <a:pt x="1552308" y="267007"/>
                </a:lnTo>
                <a:lnTo>
                  <a:pt x="1634046" y="267007"/>
                </a:lnTo>
                <a:lnTo>
                  <a:pt x="1643601" y="258331"/>
                </a:lnTo>
                <a:lnTo>
                  <a:pt x="1650800" y="234286"/>
                </a:lnTo>
                <a:lnTo>
                  <a:pt x="1643601" y="210291"/>
                </a:lnTo>
                <a:lnTo>
                  <a:pt x="1633930" y="20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59697" y="4278992"/>
            <a:ext cx="2382520" cy="332740"/>
          </a:xfrm>
          <a:custGeom>
            <a:avLst/>
            <a:gdLst/>
            <a:ahLst/>
            <a:cxnLst/>
            <a:rect l="l" t="t" r="r" b="b"/>
            <a:pathLst>
              <a:path w="2382520" h="332739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2382520" h="332739">
                <a:moveTo>
                  <a:pt x="254044" y="55299"/>
                </a:moveTo>
                <a:lnTo>
                  <a:pt x="189457" y="55299"/>
                </a:lnTo>
                <a:lnTo>
                  <a:pt x="206799" y="58014"/>
                </a:lnTo>
                <a:lnTo>
                  <a:pt x="220706" y="65729"/>
                </a:lnTo>
                <a:lnTo>
                  <a:pt x="229950" y="77800"/>
                </a:lnTo>
                <a:lnTo>
                  <a:pt x="233304" y="93583"/>
                </a:lnTo>
                <a:lnTo>
                  <a:pt x="230855" y="108277"/>
                </a:lnTo>
                <a:lnTo>
                  <a:pt x="223528" y="122542"/>
                </a:lnTo>
                <a:lnTo>
                  <a:pt x="211355" y="138033"/>
                </a:lnTo>
                <a:lnTo>
                  <a:pt x="194365" y="156408"/>
                </a:lnTo>
                <a:lnTo>
                  <a:pt x="112234" y="239194"/>
                </a:lnTo>
                <a:lnTo>
                  <a:pt x="112234" y="265371"/>
                </a:lnTo>
                <a:lnTo>
                  <a:pt x="271588" y="265371"/>
                </a:lnTo>
                <a:lnTo>
                  <a:pt x="271588" y="234613"/>
                </a:lnTo>
                <a:lnTo>
                  <a:pt x="162298" y="234613"/>
                </a:lnTo>
                <a:lnTo>
                  <a:pt x="162298" y="232649"/>
                </a:lnTo>
                <a:lnTo>
                  <a:pt x="210399" y="183894"/>
                </a:lnTo>
                <a:lnTo>
                  <a:pt x="238074" y="154859"/>
                </a:lnTo>
                <a:lnTo>
                  <a:pt x="264834" y="111882"/>
                </a:lnTo>
                <a:lnTo>
                  <a:pt x="267662" y="92601"/>
                </a:lnTo>
                <a:lnTo>
                  <a:pt x="261848" y="65780"/>
                </a:lnTo>
                <a:lnTo>
                  <a:pt x="254044" y="55299"/>
                </a:lnTo>
                <a:close/>
              </a:path>
              <a:path w="2382520" h="332739">
                <a:moveTo>
                  <a:pt x="190112" y="25195"/>
                </a:moveTo>
                <a:lnTo>
                  <a:pt x="158847" y="30369"/>
                </a:lnTo>
                <a:lnTo>
                  <a:pt x="134117" y="44992"/>
                </a:lnTo>
                <a:lnTo>
                  <a:pt x="117915" y="67713"/>
                </a:lnTo>
                <a:lnTo>
                  <a:pt x="112234" y="97182"/>
                </a:lnTo>
                <a:lnTo>
                  <a:pt x="146265" y="97182"/>
                </a:lnTo>
                <a:lnTo>
                  <a:pt x="149332" y="80009"/>
                </a:lnTo>
                <a:lnTo>
                  <a:pt x="158044" y="66792"/>
                </a:lnTo>
                <a:lnTo>
                  <a:pt x="171665" y="58300"/>
                </a:lnTo>
                <a:lnTo>
                  <a:pt x="189457" y="55299"/>
                </a:lnTo>
                <a:lnTo>
                  <a:pt x="254044" y="55299"/>
                </a:lnTo>
                <a:lnTo>
                  <a:pt x="245943" y="44419"/>
                </a:lnTo>
                <a:lnTo>
                  <a:pt x="221509" y="30298"/>
                </a:lnTo>
                <a:lnTo>
                  <a:pt x="190112" y="25195"/>
                </a:lnTo>
                <a:close/>
              </a:path>
              <a:path w="2382520" h="332739">
                <a:moveTo>
                  <a:pt x="333432" y="18324"/>
                </a:moveTo>
                <a:lnTo>
                  <a:pt x="301365" y="18324"/>
                </a:lnTo>
                <a:lnTo>
                  <a:pt x="317792" y="48289"/>
                </a:lnTo>
                <a:lnTo>
                  <a:pt x="331918" y="86998"/>
                </a:lnTo>
                <a:lnTo>
                  <a:pt x="341812" y="130553"/>
                </a:lnTo>
                <a:lnTo>
                  <a:pt x="345539" y="175060"/>
                </a:lnTo>
                <a:lnTo>
                  <a:pt x="341812" y="219709"/>
                </a:lnTo>
                <a:lnTo>
                  <a:pt x="331918" y="263285"/>
                </a:lnTo>
                <a:lnTo>
                  <a:pt x="317792" y="302014"/>
                </a:lnTo>
                <a:lnTo>
                  <a:pt x="301365" y="332123"/>
                </a:lnTo>
                <a:lnTo>
                  <a:pt x="333432" y="332123"/>
                </a:lnTo>
                <a:lnTo>
                  <a:pt x="353929" y="297781"/>
                </a:lnTo>
                <a:lnTo>
                  <a:pt x="369057" y="260340"/>
                </a:lnTo>
                <a:lnTo>
                  <a:pt x="378480" y="219525"/>
                </a:lnTo>
                <a:lnTo>
                  <a:pt x="381860" y="175060"/>
                </a:lnTo>
                <a:lnTo>
                  <a:pt x="378480" y="130783"/>
                </a:lnTo>
                <a:lnTo>
                  <a:pt x="369057" y="90065"/>
                </a:lnTo>
                <a:lnTo>
                  <a:pt x="353929" y="52661"/>
                </a:lnTo>
                <a:lnTo>
                  <a:pt x="333432" y="18324"/>
                </a:lnTo>
                <a:close/>
              </a:path>
              <a:path w="2382520" h="332739">
                <a:moveTo>
                  <a:pt x="651158" y="190439"/>
                </a:moveTo>
                <a:lnTo>
                  <a:pt x="620727" y="190439"/>
                </a:lnTo>
                <a:lnTo>
                  <a:pt x="620727" y="292857"/>
                </a:lnTo>
                <a:lnTo>
                  <a:pt x="651158" y="292857"/>
                </a:lnTo>
                <a:lnTo>
                  <a:pt x="651158" y="190439"/>
                </a:lnTo>
                <a:close/>
              </a:path>
              <a:path w="2382520" h="332739">
                <a:moveTo>
                  <a:pt x="770264" y="165243"/>
                </a:moveTo>
                <a:lnTo>
                  <a:pt x="502929" y="165243"/>
                </a:lnTo>
                <a:lnTo>
                  <a:pt x="502929" y="190439"/>
                </a:lnTo>
                <a:lnTo>
                  <a:pt x="770264" y="190439"/>
                </a:lnTo>
                <a:lnTo>
                  <a:pt x="770264" y="165243"/>
                </a:lnTo>
                <a:close/>
              </a:path>
              <a:path w="2382520" h="332739">
                <a:moveTo>
                  <a:pt x="654430" y="42210"/>
                </a:moveTo>
                <a:lnTo>
                  <a:pt x="619091" y="42210"/>
                </a:lnTo>
                <a:lnTo>
                  <a:pt x="610517" y="68387"/>
                </a:lnTo>
                <a:lnTo>
                  <a:pt x="588660" y="91129"/>
                </a:lnTo>
                <a:lnTo>
                  <a:pt x="556741" y="108471"/>
                </a:lnTo>
                <a:lnTo>
                  <a:pt x="517981" y="118451"/>
                </a:lnTo>
                <a:lnTo>
                  <a:pt x="529761" y="142993"/>
                </a:lnTo>
                <a:lnTo>
                  <a:pt x="563942" y="134411"/>
                </a:lnTo>
                <a:lnTo>
                  <a:pt x="594243" y="120353"/>
                </a:lnTo>
                <a:lnTo>
                  <a:pt x="619052" y="101418"/>
                </a:lnTo>
                <a:lnTo>
                  <a:pt x="636760" y="78204"/>
                </a:lnTo>
                <a:lnTo>
                  <a:pt x="672017" y="78204"/>
                </a:lnTo>
                <a:lnTo>
                  <a:pt x="662636" y="68387"/>
                </a:lnTo>
                <a:lnTo>
                  <a:pt x="654430" y="42210"/>
                </a:lnTo>
                <a:close/>
              </a:path>
              <a:path w="2382520" h="332739">
                <a:moveTo>
                  <a:pt x="672017" y="78204"/>
                </a:moveTo>
                <a:lnTo>
                  <a:pt x="636760" y="78204"/>
                </a:lnTo>
                <a:lnTo>
                  <a:pt x="654220" y="101418"/>
                </a:lnTo>
                <a:lnTo>
                  <a:pt x="679012" y="120353"/>
                </a:lnTo>
                <a:lnTo>
                  <a:pt x="709509" y="134411"/>
                </a:lnTo>
                <a:lnTo>
                  <a:pt x="744087" y="142993"/>
                </a:lnTo>
                <a:lnTo>
                  <a:pt x="755539" y="118451"/>
                </a:lnTo>
                <a:lnTo>
                  <a:pt x="716412" y="108471"/>
                </a:lnTo>
                <a:lnTo>
                  <a:pt x="684370" y="91129"/>
                </a:lnTo>
                <a:lnTo>
                  <a:pt x="672017" y="78204"/>
                </a:lnTo>
                <a:close/>
              </a:path>
              <a:path w="2382520" h="332739">
                <a:moveTo>
                  <a:pt x="745068" y="17342"/>
                </a:moveTo>
                <a:lnTo>
                  <a:pt x="527798" y="17342"/>
                </a:lnTo>
                <a:lnTo>
                  <a:pt x="527798" y="42210"/>
                </a:lnTo>
                <a:lnTo>
                  <a:pt x="745068" y="42210"/>
                </a:lnTo>
                <a:lnTo>
                  <a:pt x="745068" y="17342"/>
                </a:lnTo>
                <a:close/>
              </a:path>
              <a:path w="2382520" h="332739">
                <a:moveTo>
                  <a:pt x="1044143" y="0"/>
                </a:moveTo>
                <a:lnTo>
                  <a:pt x="1014367" y="0"/>
                </a:lnTo>
                <a:lnTo>
                  <a:pt x="1014367" y="293184"/>
                </a:lnTo>
                <a:lnTo>
                  <a:pt x="1044143" y="293184"/>
                </a:lnTo>
                <a:lnTo>
                  <a:pt x="1044143" y="0"/>
                </a:lnTo>
                <a:close/>
              </a:path>
              <a:path w="2382520" h="332739">
                <a:moveTo>
                  <a:pt x="984590" y="6217"/>
                </a:moveTo>
                <a:lnTo>
                  <a:pt x="955141" y="6217"/>
                </a:lnTo>
                <a:lnTo>
                  <a:pt x="955141" y="103727"/>
                </a:lnTo>
                <a:lnTo>
                  <a:pt x="909658" y="103727"/>
                </a:lnTo>
                <a:lnTo>
                  <a:pt x="909658" y="129249"/>
                </a:lnTo>
                <a:lnTo>
                  <a:pt x="955141" y="129249"/>
                </a:lnTo>
                <a:lnTo>
                  <a:pt x="955141" y="278460"/>
                </a:lnTo>
                <a:lnTo>
                  <a:pt x="984590" y="278460"/>
                </a:lnTo>
                <a:lnTo>
                  <a:pt x="984590" y="6217"/>
                </a:lnTo>
                <a:close/>
              </a:path>
              <a:path w="2382520" h="332739">
                <a:moveTo>
                  <a:pt x="880863" y="58244"/>
                </a:moveTo>
                <a:lnTo>
                  <a:pt x="851086" y="58244"/>
                </a:lnTo>
                <a:lnTo>
                  <a:pt x="851086" y="81803"/>
                </a:lnTo>
                <a:lnTo>
                  <a:pt x="847114" y="120609"/>
                </a:lnTo>
                <a:lnTo>
                  <a:pt x="835257" y="157145"/>
                </a:lnTo>
                <a:lnTo>
                  <a:pt x="815609" y="188649"/>
                </a:lnTo>
                <a:lnTo>
                  <a:pt x="788261" y="212362"/>
                </a:lnTo>
                <a:lnTo>
                  <a:pt x="807239" y="235594"/>
                </a:lnTo>
                <a:lnTo>
                  <a:pt x="827077" y="219599"/>
                </a:lnTo>
                <a:lnTo>
                  <a:pt x="843601" y="198926"/>
                </a:lnTo>
                <a:lnTo>
                  <a:pt x="856751" y="174418"/>
                </a:lnTo>
                <a:lnTo>
                  <a:pt x="866465" y="146919"/>
                </a:lnTo>
                <a:lnTo>
                  <a:pt x="893939" y="146919"/>
                </a:lnTo>
                <a:lnTo>
                  <a:pt x="884677" y="118942"/>
                </a:lnTo>
                <a:lnTo>
                  <a:pt x="880863" y="81803"/>
                </a:lnTo>
                <a:lnTo>
                  <a:pt x="880863" y="58244"/>
                </a:lnTo>
                <a:close/>
              </a:path>
              <a:path w="2382520" h="332739">
                <a:moveTo>
                  <a:pt x="893939" y="146919"/>
                </a:moveTo>
                <a:lnTo>
                  <a:pt x="866465" y="146919"/>
                </a:lnTo>
                <a:lnTo>
                  <a:pt x="875689" y="172332"/>
                </a:lnTo>
                <a:lnTo>
                  <a:pt x="888348" y="194877"/>
                </a:lnTo>
                <a:lnTo>
                  <a:pt x="904381" y="213893"/>
                </a:lnTo>
                <a:lnTo>
                  <a:pt x="923728" y="228723"/>
                </a:lnTo>
                <a:lnTo>
                  <a:pt x="942379" y="205818"/>
                </a:lnTo>
                <a:lnTo>
                  <a:pt x="915374" y="183404"/>
                </a:lnTo>
                <a:lnTo>
                  <a:pt x="896160" y="153627"/>
                </a:lnTo>
                <a:lnTo>
                  <a:pt x="893939" y="146919"/>
                </a:lnTo>
                <a:close/>
              </a:path>
              <a:path w="2382520" h="332739">
                <a:moveTo>
                  <a:pt x="931254" y="33048"/>
                </a:moveTo>
                <a:lnTo>
                  <a:pt x="797096" y="33048"/>
                </a:lnTo>
                <a:lnTo>
                  <a:pt x="797096" y="58244"/>
                </a:lnTo>
                <a:lnTo>
                  <a:pt x="931254" y="58244"/>
                </a:lnTo>
                <a:lnTo>
                  <a:pt x="931254" y="33048"/>
                </a:lnTo>
                <a:close/>
              </a:path>
              <a:path w="2382520" h="332739">
                <a:moveTo>
                  <a:pt x="1248325" y="194365"/>
                </a:moveTo>
                <a:lnTo>
                  <a:pt x="1216913" y="194365"/>
                </a:lnTo>
                <a:lnTo>
                  <a:pt x="1216913" y="286967"/>
                </a:lnTo>
                <a:lnTo>
                  <a:pt x="1414878" y="286967"/>
                </a:lnTo>
                <a:lnTo>
                  <a:pt x="1414878" y="261772"/>
                </a:lnTo>
                <a:lnTo>
                  <a:pt x="1248325" y="261772"/>
                </a:lnTo>
                <a:lnTo>
                  <a:pt x="1248325" y="194365"/>
                </a:lnTo>
                <a:close/>
              </a:path>
              <a:path w="2382520" h="332739">
                <a:moveTo>
                  <a:pt x="1408334" y="327"/>
                </a:moveTo>
                <a:lnTo>
                  <a:pt x="1377248" y="327"/>
                </a:lnTo>
                <a:lnTo>
                  <a:pt x="1377248" y="67079"/>
                </a:lnTo>
                <a:lnTo>
                  <a:pt x="1315404" y="67079"/>
                </a:lnTo>
                <a:lnTo>
                  <a:pt x="1315404" y="92601"/>
                </a:lnTo>
                <a:lnTo>
                  <a:pt x="1377248" y="92601"/>
                </a:lnTo>
                <a:lnTo>
                  <a:pt x="1377248" y="218906"/>
                </a:lnTo>
                <a:lnTo>
                  <a:pt x="1408334" y="218906"/>
                </a:lnTo>
                <a:lnTo>
                  <a:pt x="1408334" y="327"/>
                </a:lnTo>
                <a:close/>
              </a:path>
              <a:path w="2382520" h="332739">
                <a:moveTo>
                  <a:pt x="1267304" y="17996"/>
                </a:moveTo>
                <a:lnTo>
                  <a:pt x="1236546" y="17996"/>
                </a:lnTo>
                <a:lnTo>
                  <a:pt x="1236546" y="52681"/>
                </a:lnTo>
                <a:lnTo>
                  <a:pt x="1231402" y="84815"/>
                </a:lnTo>
                <a:lnTo>
                  <a:pt x="1216995" y="113666"/>
                </a:lnTo>
                <a:lnTo>
                  <a:pt x="1194120" y="137302"/>
                </a:lnTo>
                <a:lnTo>
                  <a:pt x="1163577" y="153791"/>
                </a:lnTo>
                <a:lnTo>
                  <a:pt x="1180265" y="178332"/>
                </a:lnTo>
                <a:lnTo>
                  <a:pt x="1204333" y="166041"/>
                </a:lnTo>
                <a:lnTo>
                  <a:pt x="1224582" y="149210"/>
                </a:lnTo>
                <a:lnTo>
                  <a:pt x="1240751" y="128452"/>
                </a:lnTo>
                <a:lnTo>
                  <a:pt x="1252579" y="104381"/>
                </a:lnTo>
                <a:lnTo>
                  <a:pt x="1283388" y="104381"/>
                </a:lnTo>
                <a:lnTo>
                  <a:pt x="1272135" y="82826"/>
                </a:lnTo>
                <a:lnTo>
                  <a:pt x="1267304" y="53663"/>
                </a:lnTo>
                <a:lnTo>
                  <a:pt x="1267304" y="17996"/>
                </a:lnTo>
                <a:close/>
              </a:path>
              <a:path w="2382520" h="332739">
                <a:moveTo>
                  <a:pt x="1283388" y="104381"/>
                </a:moveTo>
                <a:lnTo>
                  <a:pt x="1252579" y="104381"/>
                </a:lnTo>
                <a:lnTo>
                  <a:pt x="1264001" y="126044"/>
                </a:lnTo>
                <a:lnTo>
                  <a:pt x="1279411" y="144792"/>
                </a:lnTo>
                <a:lnTo>
                  <a:pt x="1298502" y="160105"/>
                </a:lnTo>
                <a:lnTo>
                  <a:pt x="1320967" y="171460"/>
                </a:lnTo>
                <a:lnTo>
                  <a:pt x="1337982" y="147246"/>
                </a:lnTo>
                <a:lnTo>
                  <a:pt x="1308303" y="131704"/>
                </a:lnTo>
                <a:lnTo>
                  <a:pt x="1286078" y="109535"/>
                </a:lnTo>
                <a:lnTo>
                  <a:pt x="1283388" y="104381"/>
                </a:lnTo>
                <a:close/>
              </a:path>
              <a:path w="2382520" h="332739">
                <a:moveTo>
                  <a:pt x="1697919" y="0"/>
                </a:moveTo>
                <a:lnTo>
                  <a:pt x="1666834" y="0"/>
                </a:lnTo>
                <a:lnTo>
                  <a:pt x="1666834" y="74605"/>
                </a:lnTo>
                <a:lnTo>
                  <a:pt x="1612189" y="74605"/>
                </a:lnTo>
                <a:lnTo>
                  <a:pt x="1612189" y="100127"/>
                </a:lnTo>
                <a:lnTo>
                  <a:pt x="1666834" y="100127"/>
                </a:lnTo>
                <a:lnTo>
                  <a:pt x="1666834" y="174405"/>
                </a:lnTo>
                <a:lnTo>
                  <a:pt x="1697919" y="174405"/>
                </a:lnTo>
                <a:lnTo>
                  <a:pt x="1697919" y="0"/>
                </a:lnTo>
                <a:close/>
              </a:path>
              <a:path w="2382520" h="332739">
                <a:moveTo>
                  <a:pt x="1558525" y="45482"/>
                </a:moveTo>
                <a:lnTo>
                  <a:pt x="1526785" y="45482"/>
                </a:lnTo>
                <a:lnTo>
                  <a:pt x="1526785" y="52027"/>
                </a:lnTo>
                <a:lnTo>
                  <a:pt x="1521729" y="81916"/>
                </a:lnTo>
                <a:lnTo>
                  <a:pt x="1507193" y="109289"/>
                </a:lnTo>
                <a:lnTo>
                  <a:pt x="1484130" y="132000"/>
                </a:lnTo>
                <a:lnTo>
                  <a:pt x="1453489" y="147901"/>
                </a:lnTo>
                <a:lnTo>
                  <a:pt x="1469850" y="172769"/>
                </a:lnTo>
                <a:lnTo>
                  <a:pt x="1494307" y="160762"/>
                </a:lnTo>
                <a:lnTo>
                  <a:pt x="1514944" y="144322"/>
                </a:lnTo>
                <a:lnTo>
                  <a:pt x="1531441" y="124109"/>
                </a:lnTo>
                <a:lnTo>
                  <a:pt x="1543473" y="100782"/>
                </a:lnTo>
                <a:lnTo>
                  <a:pt x="1575390" y="100782"/>
                </a:lnTo>
                <a:lnTo>
                  <a:pt x="1563357" y="79124"/>
                </a:lnTo>
                <a:lnTo>
                  <a:pt x="1558583" y="52027"/>
                </a:lnTo>
                <a:lnTo>
                  <a:pt x="1558525" y="45482"/>
                </a:lnTo>
                <a:close/>
              </a:path>
              <a:path w="2382520" h="332739">
                <a:moveTo>
                  <a:pt x="1575390" y="100782"/>
                </a:moveTo>
                <a:lnTo>
                  <a:pt x="1543473" y="100782"/>
                </a:lnTo>
                <a:lnTo>
                  <a:pt x="1555054" y="121358"/>
                </a:lnTo>
                <a:lnTo>
                  <a:pt x="1570714" y="139250"/>
                </a:lnTo>
                <a:lnTo>
                  <a:pt x="1590178" y="153860"/>
                </a:lnTo>
                <a:lnTo>
                  <a:pt x="1613170" y="164589"/>
                </a:lnTo>
                <a:lnTo>
                  <a:pt x="1629204" y="140048"/>
                </a:lnTo>
                <a:lnTo>
                  <a:pt x="1599524" y="125139"/>
                </a:lnTo>
                <a:lnTo>
                  <a:pt x="1577299" y="104218"/>
                </a:lnTo>
                <a:lnTo>
                  <a:pt x="1575390" y="100782"/>
                </a:lnTo>
                <a:close/>
              </a:path>
              <a:path w="2382520" h="332739">
                <a:moveTo>
                  <a:pt x="1621351" y="20287"/>
                </a:moveTo>
                <a:lnTo>
                  <a:pt x="1463306" y="20287"/>
                </a:lnTo>
                <a:lnTo>
                  <a:pt x="1463306" y="45482"/>
                </a:lnTo>
                <a:lnTo>
                  <a:pt x="1621351" y="45482"/>
                </a:lnTo>
                <a:lnTo>
                  <a:pt x="1621351" y="20287"/>
                </a:lnTo>
                <a:close/>
              </a:path>
              <a:path w="2382520" h="332739">
                <a:moveTo>
                  <a:pt x="1599754" y="182586"/>
                </a:moveTo>
                <a:lnTo>
                  <a:pt x="1558265" y="186303"/>
                </a:lnTo>
                <a:lnTo>
                  <a:pt x="1526990" y="197106"/>
                </a:lnTo>
                <a:lnTo>
                  <a:pt x="1507311" y="214474"/>
                </a:lnTo>
                <a:lnTo>
                  <a:pt x="1500608" y="237885"/>
                </a:lnTo>
                <a:lnTo>
                  <a:pt x="1507311" y="261250"/>
                </a:lnTo>
                <a:lnTo>
                  <a:pt x="1526990" y="278541"/>
                </a:lnTo>
                <a:lnTo>
                  <a:pt x="1558265" y="289329"/>
                </a:lnTo>
                <a:lnTo>
                  <a:pt x="1599754" y="293184"/>
                </a:lnTo>
                <a:lnTo>
                  <a:pt x="1641198" y="289329"/>
                </a:lnTo>
                <a:lnTo>
                  <a:pt x="1672396" y="278541"/>
                </a:lnTo>
                <a:lnTo>
                  <a:pt x="1683652" y="268643"/>
                </a:lnTo>
                <a:lnTo>
                  <a:pt x="1599754" y="268643"/>
                </a:lnTo>
                <a:lnTo>
                  <a:pt x="1570985" y="266736"/>
                </a:lnTo>
                <a:lnTo>
                  <a:pt x="1549486" y="260749"/>
                </a:lnTo>
                <a:lnTo>
                  <a:pt x="1536024" y="251020"/>
                </a:lnTo>
                <a:lnTo>
                  <a:pt x="1531366" y="237885"/>
                </a:lnTo>
                <a:lnTo>
                  <a:pt x="1536024" y="224607"/>
                </a:lnTo>
                <a:lnTo>
                  <a:pt x="1549486" y="214857"/>
                </a:lnTo>
                <a:lnTo>
                  <a:pt x="1570985" y="208850"/>
                </a:lnTo>
                <a:lnTo>
                  <a:pt x="1599754" y="206799"/>
                </a:lnTo>
                <a:lnTo>
                  <a:pt x="1683371" y="206799"/>
                </a:lnTo>
                <a:lnTo>
                  <a:pt x="1672396" y="197106"/>
                </a:lnTo>
                <a:lnTo>
                  <a:pt x="1641198" y="186303"/>
                </a:lnTo>
                <a:lnTo>
                  <a:pt x="1599754" y="182586"/>
                </a:lnTo>
                <a:close/>
              </a:path>
              <a:path w="2382520" h="332739">
                <a:moveTo>
                  <a:pt x="1683371" y="206799"/>
                </a:moveTo>
                <a:lnTo>
                  <a:pt x="1599754" y="206799"/>
                </a:lnTo>
                <a:lnTo>
                  <a:pt x="1628524" y="208850"/>
                </a:lnTo>
                <a:lnTo>
                  <a:pt x="1650023" y="214857"/>
                </a:lnTo>
                <a:lnTo>
                  <a:pt x="1663485" y="224607"/>
                </a:lnTo>
                <a:lnTo>
                  <a:pt x="1668142" y="237885"/>
                </a:lnTo>
                <a:lnTo>
                  <a:pt x="1663485" y="251020"/>
                </a:lnTo>
                <a:lnTo>
                  <a:pt x="1650023" y="260749"/>
                </a:lnTo>
                <a:lnTo>
                  <a:pt x="1628524" y="266736"/>
                </a:lnTo>
                <a:lnTo>
                  <a:pt x="1599754" y="268643"/>
                </a:lnTo>
                <a:lnTo>
                  <a:pt x="1683652" y="268643"/>
                </a:lnTo>
                <a:lnTo>
                  <a:pt x="1692060" y="261250"/>
                </a:lnTo>
                <a:lnTo>
                  <a:pt x="1698901" y="237885"/>
                </a:lnTo>
                <a:lnTo>
                  <a:pt x="1692060" y="214474"/>
                </a:lnTo>
                <a:lnTo>
                  <a:pt x="1683371" y="206799"/>
                </a:lnTo>
                <a:close/>
              </a:path>
              <a:path w="2382520" h="332739">
                <a:moveTo>
                  <a:pt x="2067672" y="0"/>
                </a:moveTo>
                <a:lnTo>
                  <a:pt x="2036587" y="0"/>
                </a:lnTo>
                <a:lnTo>
                  <a:pt x="2036587" y="293839"/>
                </a:lnTo>
                <a:lnTo>
                  <a:pt x="2067672" y="293839"/>
                </a:lnTo>
                <a:lnTo>
                  <a:pt x="2067672" y="0"/>
                </a:lnTo>
                <a:close/>
              </a:path>
              <a:path w="2382520" h="332739">
                <a:moveTo>
                  <a:pt x="1910936" y="21923"/>
                </a:moveTo>
                <a:lnTo>
                  <a:pt x="1880439" y="29142"/>
                </a:lnTo>
                <a:lnTo>
                  <a:pt x="1856414" y="49736"/>
                </a:lnTo>
                <a:lnTo>
                  <a:pt x="1840672" y="82110"/>
                </a:lnTo>
                <a:lnTo>
                  <a:pt x="1835022" y="124668"/>
                </a:lnTo>
                <a:lnTo>
                  <a:pt x="1840672" y="167416"/>
                </a:lnTo>
                <a:lnTo>
                  <a:pt x="1856414" y="199887"/>
                </a:lnTo>
                <a:lnTo>
                  <a:pt x="1880439" y="220517"/>
                </a:lnTo>
                <a:lnTo>
                  <a:pt x="1910936" y="227741"/>
                </a:lnTo>
                <a:lnTo>
                  <a:pt x="1941106" y="220517"/>
                </a:lnTo>
                <a:lnTo>
                  <a:pt x="1965002" y="199928"/>
                </a:lnTo>
                <a:lnTo>
                  <a:pt x="1910936" y="199928"/>
                </a:lnTo>
                <a:lnTo>
                  <a:pt x="1892321" y="194703"/>
                </a:lnTo>
                <a:lnTo>
                  <a:pt x="1877846" y="179722"/>
                </a:lnTo>
                <a:lnTo>
                  <a:pt x="1868465" y="156030"/>
                </a:lnTo>
                <a:lnTo>
                  <a:pt x="1865126" y="124668"/>
                </a:lnTo>
                <a:lnTo>
                  <a:pt x="1868465" y="93496"/>
                </a:lnTo>
                <a:lnTo>
                  <a:pt x="1877846" y="69901"/>
                </a:lnTo>
                <a:lnTo>
                  <a:pt x="1892321" y="54956"/>
                </a:lnTo>
                <a:lnTo>
                  <a:pt x="1910936" y="49736"/>
                </a:lnTo>
                <a:lnTo>
                  <a:pt x="1965049" y="49736"/>
                </a:lnTo>
                <a:lnTo>
                  <a:pt x="1941106" y="29142"/>
                </a:lnTo>
                <a:lnTo>
                  <a:pt x="1910936" y="21923"/>
                </a:lnTo>
                <a:close/>
              </a:path>
              <a:path w="2382520" h="332739">
                <a:moveTo>
                  <a:pt x="1965049" y="49736"/>
                </a:moveTo>
                <a:lnTo>
                  <a:pt x="1910936" y="49736"/>
                </a:lnTo>
                <a:lnTo>
                  <a:pt x="1929362" y="54956"/>
                </a:lnTo>
                <a:lnTo>
                  <a:pt x="1943739" y="69901"/>
                </a:lnTo>
                <a:lnTo>
                  <a:pt x="1953085" y="93496"/>
                </a:lnTo>
                <a:lnTo>
                  <a:pt x="1956419" y="124668"/>
                </a:lnTo>
                <a:lnTo>
                  <a:pt x="1953085" y="156030"/>
                </a:lnTo>
                <a:lnTo>
                  <a:pt x="1943739" y="179722"/>
                </a:lnTo>
                <a:lnTo>
                  <a:pt x="1929362" y="194703"/>
                </a:lnTo>
                <a:lnTo>
                  <a:pt x="1910936" y="199928"/>
                </a:lnTo>
                <a:lnTo>
                  <a:pt x="1965002" y="199928"/>
                </a:lnTo>
                <a:lnTo>
                  <a:pt x="1980832" y="167416"/>
                </a:lnTo>
                <a:lnTo>
                  <a:pt x="1986523" y="124668"/>
                </a:lnTo>
                <a:lnTo>
                  <a:pt x="1980832" y="82110"/>
                </a:lnTo>
                <a:lnTo>
                  <a:pt x="1965049" y="49736"/>
                </a:lnTo>
                <a:close/>
              </a:path>
              <a:path w="2382520" h="332739">
                <a:moveTo>
                  <a:pt x="2212956" y="191093"/>
                </a:moveTo>
                <a:lnTo>
                  <a:pt x="2180889" y="191093"/>
                </a:lnTo>
                <a:lnTo>
                  <a:pt x="2180889" y="293184"/>
                </a:lnTo>
                <a:lnTo>
                  <a:pt x="2212956" y="293184"/>
                </a:lnTo>
                <a:lnTo>
                  <a:pt x="2212956" y="191093"/>
                </a:lnTo>
                <a:close/>
              </a:path>
              <a:path w="2382520" h="332739">
                <a:moveTo>
                  <a:pt x="2314392" y="191093"/>
                </a:moveTo>
                <a:lnTo>
                  <a:pt x="2282980" y="191093"/>
                </a:lnTo>
                <a:lnTo>
                  <a:pt x="2282980" y="293184"/>
                </a:lnTo>
                <a:lnTo>
                  <a:pt x="2314392" y="293184"/>
                </a:lnTo>
                <a:lnTo>
                  <a:pt x="2314392" y="191093"/>
                </a:lnTo>
                <a:close/>
              </a:path>
              <a:path w="2382520" h="332739">
                <a:moveTo>
                  <a:pt x="2382453" y="165570"/>
                </a:moveTo>
                <a:lnTo>
                  <a:pt x="2114137" y="165570"/>
                </a:lnTo>
                <a:lnTo>
                  <a:pt x="2114137" y="191093"/>
                </a:lnTo>
                <a:lnTo>
                  <a:pt x="2382453" y="191093"/>
                </a:lnTo>
                <a:lnTo>
                  <a:pt x="2382453" y="165570"/>
                </a:lnTo>
                <a:close/>
              </a:path>
              <a:path w="2382520" h="332739">
                <a:moveTo>
                  <a:pt x="2247640" y="11125"/>
                </a:moveTo>
                <a:lnTo>
                  <a:pt x="2205103" y="15680"/>
                </a:lnTo>
                <a:lnTo>
                  <a:pt x="2172136" y="28672"/>
                </a:lnTo>
                <a:lnTo>
                  <a:pt x="2150826" y="49087"/>
                </a:lnTo>
                <a:lnTo>
                  <a:pt x="2143259" y="75913"/>
                </a:lnTo>
                <a:lnTo>
                  <a:pt x="2150826" y="102305"/>
                </a:lnTo>
                <a:lnTo>
                  <a:pt x="2172136" y="122378"/>
                </a:lnTo>
                <a:lnTo>
                  <a:pt x="2205103" y="135088"/>
                </a:lnTo>
                <a:lnTo>
                  <a:pt x="2247640" y="139393"/>
                </a:lnTo>
                <a:lnTo>
                  <a:pt x="2290040" y="135088"/>
                </a:lnTo>
                <a:lnTo>
                  <a:pt x="2323023" y="122378"/>
                </a:lnTo>
                <a:lnTo>
                  <a:pt x="2331041" y="114852"/>
                </a:lnTo>
                <a:lnTo>
                  <a:pt x="2247640" y="114852"/>
                </a:lnTo>
                <a:lnTo>
                  <a:pt x="2217935" y="112127"/>
                </a:lnTo>
                <a:lnTo>
                  <a:pt x="2195041" y="104340"/>
                </a:lnTo>
                <a:lnTo>
                  <a:pt x="2180367" y="92075"/>
                </a:lnTo>
                <a:lnTo>
                  <a:pt x="2175326" y="75913"/>
                </a:lnTo>
                <a:lnTo>
                  <a:pt x="2180367" y="59369"/>
                </a:lnTo>
                <a:lnTo>
                  <a:pt x="2195041" y="46873"/>
                </a:lnTo>
                <a:lnTo>
                  <a:pt x="2217935" y="38918"/>
                </a:lnTo>
                <a:lnTo>
                  <a:pt x="2247640" y="35993"/>
                </a:lnTo>
                <a:lnTo>
                  <a:pt x="2330692" y="35993"/>
                </a:lnTo>
                <a:lnTo>
                  <a:pt x="2323023" y="28672"/>
                </a:lnTo>
                <a:lnTo>
                  <a:pt x="2290040" y="15680"/>
                </a:lnTo>
                <a:lnTo>
                  <a:pt x="2247640" y="11125"/>
                </a:lnTo>
                <a:close/>
              </a:path>
              <a:path w="2382520" h="332739">
                <a:moveTo>
                  <a:pt x="2330692" y="35993"/>
                </a:moveTo>
                <a:lnTo>
                  <a:pt x="2247640" y="35993"/>
                </a:lnTo>
                <a:lnTo>
                  <a:pt x="2277351" y="38918"/>
                </a:lnTo>
                <a:lnTo>
                  <a:pt x="2300281" y="46873"/>
                </a:lnTo>
                <a:lnTo>
                  <a:pt x="2315052" y="59369"/>
                </a:lnTo>
                <a:lnTo>
                  <a:pt x="2320282" y="75913"/>
                </a:lnTo>
                <a:lnTo>
                  <a:pt x="2315052" y="92075"/>
                </a:lnTo>
                <a:lnTo>
                  <a:pt x="2300281" y="104340"/>
                </a:lnTo>
                <a:lnTo>
                  <a:pt x="2277351" y="112127"/>
                </a:lnTo>
                <a:lnTo>
                  <a:pt x="2247640" y="114852"/>
                </a:lnTo>
                <a:lnTo>
                  <a:pt x="2331041" y="114852"/>
                </a:lnTo>
                <a:lnTo>
                  <a:pt x="2344409" y="102305"/>
                </a:lnTo>
                <a:lnTo>
                  <a:pt x="2352022" y="75913"/>
                </a:lnTo>
                <a:lnTo>
                  <a:pt x="2344409" y="49087"/>
                </a:lnTo>
                <a:lnTo>
                  <a:pt x="2330692" y="35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634519" y="7017211"/>
            <a:ext cx="2366010" cy="370205"/>
          </a:xfrm>
          <a:custGeom>
            <a:avLst/>
            <a:gdLst/>
            <a:ahLst/>
            <a:cxnLst/>
            <a:rect l="l" t="t" r="r" b="b"/>
            <a:pathLst>
              <a:path w="2366010" h="370204">
                <a:moveTo>
                  <a:pt x="53581" y="253182"/>
                </a:moveTo>
                <a:lnTo>
                  <a:pt x="0" y="253182"/>
                </a:lnTo>
                <a:lnTo>
                  <a:pt x="8729" y="287399"/>
                </a:lnTo>
                <a:lnTo>
                  <a:pt x="31494" y="314024"/>
                </a:lnTo>
                <a:lnTo>
                  <a:pt x="65915" y="331292"/>
                </a:lnTo>
                <a:lnTo>
                  <a:pt x="109617" y="337440"/>
                </a:lnTo>
                <a:lnTo>
                  <a:pt x="154021" y="330973"/>
                </a:lnTo>
                <a:lnTo>
                  <a:pt x="189069" y="313001"/>
                </a:lnTo>
                <a:lnTo>
                  <a:pt x="206315" y="292448"/>
                </a:lnTo>
                <a:lnTo>
                  <a:pt x="109617" y="292448"/>
                </a:lnTo>
                <a:lnTo>
                  <a:pt x="88149" y="289649"/>
                </a:lnTo>
                <a:lnTo>
                  <a:pt x="70709" y="281711"/>
                </a:lnTo>
                <a:lnTo>
                  <a:pt x="58713" y="269326"/>
                </a:lnTo>
                <a:lnTo>
                  <a:pt x="53581" y="253182"/>
                </a:lnTo>
                <a:close/>
              </a:path>
              <a:path w="2366010" h="370204">
                <a:moveTo>
                  <a:pt x="197035" y="76486"/>
                </a:moveTo>
                <a:lnTo>
                  <a:pt x="110026" y="76486"/>
                </a:lnTo>
                <a:lnTo>
                  <a:pt x="129748" y="79496"/>
                </a:lnTo>
                <a:lnTo>
                  <a:pt x="144792" y="87990"/>
                </a:lnTo>
                <a:lnTo>
                  <a:pt x="154315" y="101161"/>
                </a:lnTo>
                <a:lnTo>
                  <a:pt x="157472" y="118206"/>
                </a:lnTo>
                <a:lnTo>
                  <a:pt x="153765" y="135851"/>
                </a:lnTo>
                <a:lnTo>
                  <a:pt x="142849" y="149547"/>
                </a:lnTo>
                <a:lnTo>
                  <a:pt x="125952" y="158411"/>
                </a:lnTo>
                <a:lnTo>
                  <a:pt x="104299" y="161562"/>
                </a:lnTo>
                <a:lnTo>
                  <a:pt x="77713" y="161562"/>
                </a:lnTo>
                <a:lnTo>
                  <a:pt x="77713" y="202464"/>
                </a:lnTo>
                <a:lnTo>
                  <a:pt x="104299" y="202464"/>
                </a:lnTo>
                <a:lnTo>
                  <a:pt x="130106" y="205883"/>
                </a:lnTo>
                <a:lnTo>
                  <a:pt x="149394" y="215399"/>
                </a:lnTo>
                <a:lnTo>
                  <a:pt x="161473" y="229900"/>
                </a:lnTo>
                <a:lnTo>
                  <a:pt x="165652" y="248274"/>
                </a:lnTo>
                <a:lnTo>
                  <a:pt x="161498" y="266220"/>
                </a:lnTo>
                <a:lnTo>
                  <a:pt x="149905" y="280177"/>
                </a:lnTo>
                <a:lnTo>
                  <a:pt x="132177" y="289227"/>
                </a:lnTo>
                <a:lnTo>
                  <a:pt x="109617" y="292448"/>
                </a:lnTo>
                <a:lnTo>
                  <a:pt x="206315" y="292448"/>
                </a:lnTo>
                <a:lnTo>
                  <a:pt x="211999" y="285674"/>
                </a:lnTo>
                <a:lnTo>
                  <a:pt x="220052" y="251137"/>
                </a:lnTo>
                <a:lnTo>
                  <a:pt x="215930" y="225375"/>
                </a:lnTo>
                <a:lnTo>
                  <a:pt x="203333" y="204560"/>
                </a:lnTo>
                <a:lnTo>
                  <a:pt x="182837" y="189650"/>
                </a:lnTo>
                <a:lnTo>
                  <a:pt x="155018" y="181604"/>
                </a:lnTo>
                <a:lnTo>
                  <a:pt x="155018" y="179150"/>
                </a:lnTo>
                <a:lnTo>
                  <a:pt x="177143" y="171078"/>
                </a:lnTo>
                <a:lnTo>
                  <a:pt x="194284" y="157216"/>
                </a:lnTo>
                <a:lnTo>
                  <a:pt x="205289" y="138369"/>
                </a:lnTo>
                <a:lnTo>
                  <a:pt x="209008" y="115343"/>
                </a:lnTo>
                <a:lnTo>
                  <a:pt x="202234" y="83344"/>
                </a:lnTo>
                <a:lnTo>
                  <a:pt x="197035" y="76486"/>
                </a:lnTo>
                <a:close/>
              </a:path>
              <a:path w="2366010" h="370204">
                <a:moveTo>
                  <a:pt x="110435" y="33130"/>
                </a:moveTo>
                <a:lnTo>
                  <a:pt x="69808" y="39214"/>
                </a:lnTo>
                <a:lnTo>
                  <a:pt x="36965" y="56342"/>
                </a:lnTo>
                <a:lnTo>
                  <a:pt x="14782" y="82826"/>
                </a:lnTo>
                <a:lnTo>
                  <a:pt x="6135" y="116979"/>
                </a:lnTo>
                <a:lnTo>
                  <a:pt x="57262" y="116979"/>
                </a:lnTo>
                <a:lnTo>
                  <a:pt x="61940" y="100126"/>
                </a:lnTo>
                <a:lnTo>
                  <a:pt x="73521" y="87376"/>
                </a:lnTo>
                <a:lnTo>
                  <a:pt x="90163" y="79304"/>
                </a:lnTo>
                <a:lnTo>
                  <a:pt x="110026" y="76486"/>
                </a:lnTo>
                <a:lnTo>
                  <a:pt x="197035" y="76486"/>
                </a:lnTo>
                <a:lnTo>
                  <a:pt x="182422" y="57211"/>
                </a:lnTo>
                <a:lnTo>
                  <a:pt x="151260" y="39591"/>
                </a:lnTo>
                <a:lnTo>
                  <a:pt x="110435" y="33130"/>
                </a:lnTo>
                <a:close/>
              </a:path>
              <a:path w="2366010" h="370204">
                <a:moveTo>
                  <a:pt x="299810" y="273224"/>
                </a:moveTo>
                <a:lnTo>
                  <a:pt x="287406" y="275729"/>
                </a:lnTo>
                <a:lnTo>
                  <a:pt x="277263" y="282529"/>
                </a:lnTo>
                <a:lnTo>
                  <a:pt x="270419" y="292550"/>
                </a:lnTo>
                <a:lnTo>
                  <a:pt x="267907" y="304719"/>
                </a:lnTo>
                <a:lnTo>
                  <a:pt x="270419" y="317123"/>
                </a:lnTo>
                <a:lnTo>
                  <a:pt x="277263" y="327266"/>
                </a:lnTo>
                <a:lnTo>
                  <a:pt x="287406" y="334110"/>
                </a:lnTo>
                <a:lnTo>
                  <a:pt x="299810" y="336622"/>
                </a:lnTo>
                <a:lnTo>
                  <a:pt x="311806" y="334110"/>
                </a:lnTo>
                <a:lnTo>
                  <a:pt x="321846" y="327266"/>
                </a:lnTo>
                <a:lnTo>
                  <a:pt x="328742" y="317123"/>
                </a:lnTo>
                <a:lnTo>
                  <a:pt x="331305" y="304719"/>
                </a:lnTo>
                <a:lnTo>
                  <a:pt x="328742" y="292550"/>
                </a:lnTo>
                <a:lnTo>
                  <a:pt x="321846" y="282529"/>
                </a:lnTo>
                <a:lnTo>
                  <a:pt x="311806" y="275729"/>
                </a:lnTo>
                <a:lnTo>
                  <a:pt x="299810" y="273224"/>
                </a:lnTo>
                <a:close/>
              </a:path>
              <a:path w="2366010" h="370204">
                <a:moveTo>
                  <a:pt x="827580" y="0"/>
                </a:moveTo>
                <a:lnTo>
                  <a:pt x="783406" y="0"/>
                </a:lnTo>
                <a:lnTo>
                  <a:pt x="783406" y="369753"/>
                </a:lnTo>
                <a:lnTo>
                  <a:pt x="827580" y="369753"/>
                </a:lnTo>
                <a:lnTo>
                  <a:pt x="827580" y="0"/>
                </a:lnTo>
                <a:close/>
              </a:path>
              <a:path w="2366010" h="370204">
                <a:moveTo>
                  <a:pt x="749866" y="7362"/>
                </a:moveTo>
                <a:lnTo>
                  <a:pt x="707328" y="7362"/>
                </a:lnTo>
                <a:lnTo>
                  <a:pt x="707328" y="137021"/>
                </a:lnTo>
                <a:lnTo>
                  <a:pt x="636159" y="137021"/>
                </a:lnTo>
                <a:lnTo>
                  <a:pt x="636159" y="174242"/>
                </a:lnTo>
                <a:lnTo>
                  <a:pt x="707328" y="174242"/>
                </a:lnTo>
                <a:lnTo>
                  <a:pt x="707328" y="351756"/>
                </a:lnTo>
                <a:lnTo>
                  <a:pt x="749866" y="351756"/>
                </a:lnTo>
                <a:lnTo>
                  <a:pt x="749866" y="7362"/>
                </a:lnTo>
                <a:close/>
              </a:path>
              <a:path w="2366010" h="370204">
                <a:moveTo>
                  <a:pt x="661518" y="43356"/>
                </a:moveTo>
                <a:lnTo>
                  <a:pt x="520816" y="43356"/>
                </a:lnTo>
                <a:lnTo>
                  <a:pt x="520816" y="285086"/>
                </a:lnTo>
                <a:lnTo>
                  <a:pt x="545766" y="285086"/>
                </a:lnTo>
                <a:lnTo>
                  <a:pt x="584565" y="284459"/>
                </a:lnTo>
                <a:lnTo>
                  <a:pt x="618418" y="282836"/>
                </a:lnTo>
                <a:lnTo>
                  <a:pt x="649586" y="279679"/>
                </a:lnTo>
                <a:lnTo>
                  <a:pt x="680333" y="274451"/>
                </a:lnTo>
                <a:lnTo>
                  <a:pt x="677623" y="247047"/>
                </a:lnTo>
                <a:lnTo>
                  <a:pt x="565399" y="247047"/>
                </a:lnTo>
                <a:lnTo>
                  <a:pt x="565399" y="79758"/>
                </a:lnTo>
                <a:lnTo>
                  <a:pt x="661518" y="79758"/>
                </a:lnTo>
                <a:lnTo>
                  <a:pt x="661518" y="43356"/>
                </a:lnTo>
                <a:close/>
              </a:path>
              <a:path w="2366010" h="370204">
                <a:moveTo>
                  <a:pt x="676652" y="237230"/>
                </a:moveTo>
                <a:lnTo>
                  <a:pt x="650152" y="241899"/>
                </a:lnTo>
                <a:lnTo>
                  <a:pt x="623863" y="244823"/>
                </a:lnTo>
                <a:lnTo>
                  <a:pt x="596155" y="246405"/>
                </a:lnTo>
                <a:lnTo>
                  <a:pt x="565399" y="247047"/>
                </a:lnTo>
                <a:lnTo>
                  <a:pt x="677623" y="247047"/>
                </a:lnTo>
                <a:lnTo>
                  <a:pt x="676652" y="237230"/>
                </a:lnTo>
                <a:close/>
              </a:path>
              <a:path w="2366010" h="370204">
                <a:moveTo>
                  <a:pt x="1178109" y="0"/>
                </a:moveTo>
                <a:lnTo>
                  <a:pt x="1132299" y="0"/>
                </a:lnTo>
                <a:lnTo>
                  <a:pt x="1132299" y="370162"/>
                </a:lnTo>
                <a:lnTo>
                  <a:pt x="1178109" y="370162"/>
                </a:lnTo>
                <a:lnTo>
                  <a:pt x="1178109" y="0"/>
                </a:lnTo>
                <a:close/>
              </a:path>
              <a:path w="2366010" h="370204">
                <a:moveTo>
                  <a:pt x="978917" y="26995"/>
                </a:moveTo>
                <a:lnTo>
                  <a:pt x="940194" y="36166"/>
                </a:lnTo>
                <a:lnTo>
                  <a:pt x="909639" y="62324"/>
                </a:lnTo>
                <a:lnTo>
                  <a:pt x="889591" y="103437"/>
                </a:lnTo>
                <a:lnTo>
                  <a:pt x="882388" y="157472"/>
                </a:lnTo>
                <a:lnTo>
                  <a:pt x="889591" y="211916"/>
                </a:lnTo>
                <a:lnTo>
                  <a:pt x="909639" y="253131"/>
                </a:lnTo>
                <a:lnTo>
                  <a:pt x="940194" y="279238"/>
                </a:lnTo>
                <a:lnTo>
                  <a:pt x="978917" y="288358"/>
                </a:lnTo>
                <a:lnTo>
                  <a:pt x="1017409" y="279238"/>
                </a:lnTo>
                <a:lnTo>
                  <a:pt x="1047888" y="253131"/>
                </a:lnTo>
                <a:lnTo>
                  <a:pt x="1050659" y="247456"/>
                </a:lnTo>
                <a:lnTo>
                  <a:pt x="978917" y="247456"/>
                </a:lnTo>
                <a:lnTo>
                  <a:pt x="957386" y="241391"/>
                </a:lnTo>
                <a:lnTo>
                  <a:pt x="940725" y="223784"/>
                </a:lnTo>
                <a:lnTo>
                  <a:pt x="929969" y="195517"/>
                </a:lnTo>
                <a:lnTo>
                  <a:pt x="926153" y="157472"/>
                </a:lnTo>
                <a:lnTo>
                  <a:pt x="929969" y="119663"/>
                </a:lnTo>
                <a:lnTo>
                  <a:pt x="940725" y="91517"/>
                </a:lnTo>
                <a:lnTo>
                  <a:pt x="957386" y="73955"/>
                </a:lnTo>
                <a:lnTo>
                  <a:pt x="978917" y="67897"/>
                </a:lnTo>
                <a:lnTo>
                  <a:pt x="1050616" y="67897"/>
                </a:lnTo>
                <a:lnTo>
                  <a:pt x="1047888" y="62324"/>
                </a:lnTo>
                <a:lnTo>
                  <a:pt x="1017409" y="36166"/>
                </a:lnTo>
                <a:lnTo>
                  <a:pt x="978917" y="26995"/>
                </a:lnTo>
                <a:close/>
              </a:path>
              <a:path w="2366010" h="370204">
                <a:moveTo>
                  <a:pt x="1050616" y="67897"/>
                </a:moveTo>
                <a:lnTo>
                  <a:pt x="978917" y="67897"/>
                </a:lnTo>
                <a:lnTo>
                  <a:pt x="1000211" y="73955"/>
                </a:lnTo>
                <a:lnTo>
                  <a:pt x="1016751" y="91517"/>
                </a:lnTo>
                <a:lnTo>
                  <a:pt x="1027462" y="119663"/>
                </a:lnTo>
                <a:lnTo>
                  <a:pt x="1031271" y="157472"/>
                </a:lnTo>
                <a:lnTo>
                  <a:pt x="1027462" y="195517"/>
                </a:lnTo>
                <a:lnTo>
                  <a:pt x="1016751" y="223784"/>
                </a:lnTo>
                <a:lnTo>
                  <a:pt x="1000211" y="241391"/>
                </a:lnTo>
                <a:lnTo>
                  <a:pt x="978917" y="247456"/>
                </a:lnTo>
                <a:lnTo>
                  <a:pt x="1050659" y="247456"/>
                </a:lnTo>
                <a:lnTo>
                  <a:pt x="1068013" y="211916"/>
                </a:lnTo>
                <a:lnTo>
                  <a:pt x="1075445" y="157472"/>
                </a:lnTo>
                <a:lnTo>
                  <a:pt x="1068013" y="103437"/>
                </a:lnTo>
                <a:lnTo>
                  <a:pt x="1050616" y="67897"/>
                </a:lnTo>
                <a:close/>
              </a:path>
              <a:path w="2366010" h="370204">
                <a:moveTo>
                  <a:pt x="1542545" y="0"/>
                </a:moveTo>
                <a:lnTo>
                  <a:pt x="1497553" y="0"/>
                </a:lnTo>
                <a:lnTo>
                  <a:pt x="1497553" y="133749"/>
                </a:lnTo>
                <a:lnTo>
                  <a:pt x="1428020" y="133749"/>
                </a:lnTo>
                <a:lnTo>
                  <a:pt x="1428020" y="170560"/>
                </a:lnTo>
                <a:lnTo>
                  <a:pt x="1497553" y="170560"/>
                </a:lnTo>
                <a:lnTo>
                  <a:pt x="1497553" y="370162"/>
                </a:lnTo>
                <a:lnTo>
                  <a:pt x="1542545" y="370162"/>
                </a:lnTo>
                <a:lnTo>
                  <a:pt x="1542545" y="0"/>
                </a:lnTo>
                <a:close/>
              </a:path>
              <a:path w="2366010" h="370204">
                <a:moveTo>
                  <a:pt x="1422293" y="31903"/>
                </a:moveTo>
                <a:lnTo>
                  <a:pt x="1249278" y="31903"/>
                </a:lnTo>
                <a:lnTo>
                  <a:pt x="1249278" y="285086"/>
                </a:lnTo>
                <a:lnTo>
                  <a:pt x="1278319" y="285086"/>
                </a:lnTo>
                <a:lnTo>
                  <a:pt x="1324819" y="284402"/>
                </a:lnTo>
                <a:lnTo>
                  <a:pt x="1366565" y="282683"/>
                </a:lnTo>
                <a:lnTo>
                  <a:pt x="1406009" y="279506"/>
                </a:lnTo>
                <a:lnTo>
                  <a:pt x="1445607" y="274451"/>
                </a:lnTo>
                <a:lnTo>
                  <a:pt x="1442308" y="247456"/>
                </a:lnTo>
                <a:lnTo>
                  <a:pt x="1295088" y="247456"/>
                </a:lnTo>
                <a:lnTo>
                  <a:pt x="1295088" y="171378"/>
                </a:lnTo>
                <a:lnTo>
                  <a:pt x="1407569" y="171378"/>
                </a:lnTo>
                <a:lnTo>
                  <a:pt x="1407569" y="135385"/>
                </a:lnTo>
                <a:lnTo>
                  <a:pt x="1295088" y="135385"/>
                </a:lnTo>
                <a:lnTo>
                  <a:pt x="1295088" y="69124"/>
                </a:lnTo>
                <a:lnTo>
                  <a:pt x="1422293" y="69124"/>
                </a:lnTo>
                <a:lnTo>
                  <a:pt x="1422293" y="31903"/>
                </a:lnTo>
                <a:close/>
              </a:path>
              <a:path w="2366010" h="370204">
                <a:moveTo>
                  <a:pt x="1441108" y="237640"/>
                </a:moveTo>
                <a:lnTo>
                  <a:pt x="1406099" y="242423"/>
                </a:lnTo>
                <a:lnTo>
                  <a:pt x="1371319" y="245385"/>
                </a:lnTo>
                <a:lnTo>
                  <a:pt x="1334929" y="246929"/>
                </a:lnTo>
                <a:lnTo>
                  <a:pt x="1295088" y="247456"/>
                </a:lnTo>
                <a:lnTo>
                  <a:pt x="1442308" y="247456"/>
                </a:lnTo>
                <a:lnTo>
                  <a:pt x="1441108" y="237640"/>
                </a:lnTo>
                <a:close/>
              </a:path>
              <a:path w="2366010" h="370204">
                <a:moveTo>
                  <a:pt x="1779367" y="260545"/>
                </a:moveTo>
                <a:lnTo>
                  <a:pt x="1734375" y="260545"/>
                </a:lnTo>
                <a:lnTo>
                  <a:pt x="1734375" y="362390"/>
                </a:lnTo>
                <a:lnTo>
                  <a:pt x="1994102" y="362390"/>
                </a:lnTo>
                <a:lnTo>
                  <a:pt x="1994102" y="325579"/>
                </a:lnTo>
                <a:lnTo>
                  <a:pt x="1779367" y="325579"/>
                </a:lnTo>
                <a:lnTo>
                  <a:pt x="1779367" y="260545"/>
                </a:lnTo>
                <a:close/>
              </a:path>
              <a:path w="2366010" h="370204">
                <a:moveTo>
                  <a:pt x="1888575" y="227823"/>
                </a:moveTo>
                <a:lnTo>
                  <a:pt x="1843583" y="227823"/>
                </a:lnTo>
                <a:lnTo>
                  <a:pt x="1843583" y="291630"/>
                </a:lnTo>
                <a:lnTo>
                  <a:pt x="1888575" y="291630"/>
                </a:lnTo>
                <a:lnTo>
                  <a:pt x="1888575" y="227823"/>
                </a:lnTo>
                <a:close/>
              </a:path>
              <a:path w="2366010" h="370204">
                <a:moveTo>
                  <a:pt x="2031323" y="191420"/>
                </a:moveTo>
                <a:lnTo>
                  <a:pt x="1693473" y="191420"/>
                </a:lnTo>
                <a:lnTo>
                  <a:pt x="1693473" y="227823"/>
                </a:lnTo>
                <a:lnTo>
                  <a:pt x="2031323" y="227823"/>
                </a:lnTo>
                <a:lnTo>
                  <a:pt x="2031323" y="191420"/>
                </a:lnTo>
                <a:close/>
              </a:path>
              <a:path w="2366010" h="370204">
                <a:moveTo>
                  <a:pt x="1782639" y="11861"/>
                </a:moveTo>
                <a:lnTo>
                  <a:pt x="1737647" y="11861"/>
                </a:lnTo>
                <a:lnTo>
                  <a:pt x="1737647" y="162380"/>
                </a:lnTo>
                <a:lnTo>
                  <a:pt x="1987149" y="162380"/>
                </a:lnTo>
                <a:lnTo>
                  <a:pt x="1987149" y="126386"/>
                </a:lnTo>
                <a:lnTo>
                  <a:pt x="1782639" y="126386"/>
                </a:lnTo>
                <a:lnTo>
                  <a:pt x="1782639" y="87530"/>
                </a:lnTo>
                <a:lnTo>
                  <a:pt x="1987149" y="87530"/>
                </a:lnTo>
                <a:lnTo>
                  <a:pt x="1987149" y="53581"/>
                </a:lnTo>
                <a:lnTo>
                  <a:pt x="1782639" y="53581"/>
                </a:lnTo>
                <a:lnTo>
                  <a:pt x="1782639" y="11861"/>
                </a:lnTo>
                <a:close/>
              </a:path>
              <a:path w="2366010" h="370204">
                <a:moveTo>
                  <a:pt x="1987149" y="87530"/>
                </a:moveTo>
                <a:lnTo>
                  <a:pt x="1942156" y="87530"/>
                </a:lnTo>
                <a:lnTo>
                  <a:pt x="1942156" y="126386"/>
                </a:lnTo>
                <a:lnTo>
                  <a:pt x="1987149" y="126386"/>
                </a:lnTo>
                <a:lnTo>
                  <a:pt x="1987149" y="87530"/>
                </a:lnTo>
                <a:close/>
              </a:path>
              <a:path w="2366010" h="370204">
                <a:moveTo>
                  <a:pt x="1987149" y="11861"/>
                </a:moveTo>
                <a:lnTo>
                  <a:pt x="1942156" y="11861"/>
                </a:lnTo>
                <a:lnTo>
                  <a:pt x="1942156" y="53581"/>
                </a:lnTo>
                <a:lnTo>
                  <a:pt x="1987149" y="53581"/>
                </a:lnTo>
                <a:lnTo>
                  <a:pt x="1987149" y="11861"/>
                </a:lnTo>
                <a:close/>
              </a:path>
              <a:path w="2366010" h="370204">
                <a:moveTo>
                  <a:pt x="2365491" y="0"/>
                </a:moveTo>
                <a:lnTo>
                  <a:pt x="2320090" y="0"/>
                </a:lnTo>
                <a:lnTo>
                  <a:pt x="2320090" y="71987"/>
                </a:lnTo>
                <a:lnTo>
                  <a:pt x="2246467" y="71987"/>
                </a:lnTo>
                <a:lnTo>
                  <a:pt x="2246467" y="109208"/>
                </a:lnTo>
                <a:lnTo>
                  <a:pt x="2320090" y="109208"/>
                </a:lnTo>
                <a:lnTo>
                  <a:pt x="2320090" y="219643"/>
                </a:lnTo>
                <a:lnTo>
                  <a:pt x="2365491" y="219643"/>
                </a:lnTo>
                <a:lnTo>
                  <a:pt x="2365491" y="0"/>
                </a:lnTo>
                <a:close/>
              </a:path>
              <a:path w="2366010" h="370204">
                <a:moveTo>
                  <a:pt x="2190022" y="19223"/>
                </a:moveTo>
                <a:lnTo>
                  <a:pt x="2144212" y="19223"/>
                </a:lnTo>
                <a:lnTo>
                  <a:pt x="2144212" y="55626"/>
                </a:lnTo>
                <a:lnTo>
                  <a:pt x="2138607" y="93984"/>
                </a:lnTo>
                <a:lnTo>
                  <a:pt x="2121767" y="128431"/>
                </a:lnTo>
                <a:lnTo>
                  <a:pt x="2093653" y="156743"/>
                </a:lnTo>
                <a:lnTo>
                  <a:pt x="2054228" y="176696"/>
                </a:lnTo>
                <a:lnTo>
                  <a:pt x="2078769" y="213098"/>
                </a:lnTo>
                <a:lnTo>
                  <a:pt x="2108317" y="198863"/>
                </a:lnTo>
                <a:lnTo>
                  <a:pt x="2133092" y="179584"/>
                </a:lnTo>
                <a:lnTo>
                  <a:pt x="2152996" y="155896"/>
                </a:lnTo>
                <a:lnTo>
                  <a:pt x="2167935" y="128431"/>
                </a:lnTo>
                <a:lnTo>
                  <a:pt x="2215598" y="128431"/>
                </a:lnTo>
                <a:lnTo>
                  <a:pt x="2212058" y="125006"/>
                </a:lnTo>
                <a:lnTo>
                  <a:pt x="2195576" y="93301"/>
                </a:lnTo>
                <a:lnTo>
                  <a:pt x="2190022" y="58489"/>
                </a:lnTo>
                <a:lnTo>
                  <a:pt x="2190022" y="19223"/>
                </a:lnTo>
                <a:close/>
              </a:path>
              <a:path w="2366010" h="370204">
                <a:moveTo>
                  <a:pt x="2215598" y="128431"/>
                </a:moveTo>
                <a:lnTo>
                  <a:pt x="2167935" y="128431"/>
                </a:lnTo>
                <a:lnTo>
                  <a:pt x="2182021" y="153602"/>
                </a:lnTo>
                <a:lnTo>
                  <a:pt x="2200861" y="175341"/>
                </a:lnTo>
                <a:lnTo>
                  <a:pt x="2224303" y="193053"/>
                </a:lnTo>
                <a:lnTo>
                  <a:pt x="2252193" y="206145"/>
                </a:lnTo>
                <a:lnTo>
                  <a:pt x="2276734" y="169742"/>
                </a:lnTo>
                <a:lnTo>
                  <a:pt x="2239200" y="151266"/>
                </a:lnTo>
                <a:lnTo>
                  <a:pt x="2215598" y="128431"/>
                </a:lnTo>
                <a:close/>
              </a:path>
              <a:path w="2366010" h="370204">
                <a:moveTo>
                  <a:pt x="2365491" y="237640"/>
                </a:moveTo>
                <a:lnTo>
                  <a:pt x="2113535" y="237640"/>
                </a:lnTo>
                <a:lnTo>
                  <a:pt x="2113535" y="273633"/>
                </a:lnTo>
                <a:lnTo>
                  <a:pt x="2320090" y="273633"/>
                </a:lnTo>
                <a:lnTo>
                  <a:pt x="2320090" y="369753"/>
                </a:lnTo>
                <a:lnTo>
                  <a:pt x="2365491" y="369753"/>
                </a:lnTo>
                <a:lnTo>
                  <a:pt x="2365491" y="23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763444" y="6846813"/>
            <a:ext cx="2044064" cy="372745"/>
          </a:xfrm>
          <a:custGeom>
            <a:avLst/>
            <a:gdLst/>
            <a:ahLst/>
            <a:cxnLst/>
            <a:rect l="l" t="t" r="r" b="b"/>
            <a:pathLst>
              <a:path w="2044065" h="372745">
                <a:moveTo>
                  <a:pt x="194284" y="280996"/>
                </a:moveTo>
                <a:lnTo>
                  <a:pt x="143565" y="280996"/>
                </a:lnTo>
                <a:lnTo>
                  <a:pt x="143565" y="336213"/>
                </a:lnTo>
                <a:lnTo>
                  <a:pt x="194284" y="336213"/>
                </a:lnTo>
                <a:lnTo>
                  <a:pt x="194284" y="280996"/>
                </a:lnTo>
                <a:close/>
              </a:path>
              <a:path w="2044065" h="372745">
                <a:moveTo>
                  <a:pt x="194284" y="40083"/>
                </a:moveTo>
                <a:lnTo>
                  <a:pt x="128022" y="40083"/>
                </a:lnTo>
                <a:lnTo>
                  <a:pt x="0" y="238458"/>
                </a:lnTo>
                <a:lnTo>
                  <a:pt x="0" y="280996"/>
                </a:lnTo>
                <a:lnTo>
                  <a:pt x="233140" y="280996"/>
                </a:lnTo>
                <a:lnTo>
                  <a:pt x="233140" y="237230"/>
                </a:lnTo>
                <a:lnTo>
                  <a:pt x="54399" y="237230"/>
                </a:lnTo>
                <a:lnTo>
                  <a:pt x="54399" y="235185"/>
                </a:lnTo>
                <a:lnTo>
                  <a:pt x="141111" y="100618"/>
                </a:lnTo>
                <a:lnTo>
                  <a:pt x="194284" y="100618"/>
                </a:lnTo>
                <a:lnTo>
                  <a:pt x="194284" y="40083"/>
                </a:lnTo>
                <a:close/>
              </a:path>
              <a:path w="2044065" h="372745">
                <a:moveTo>
                  <a:pt x="194284" y="100618"/>
                </a:moveTo>
                <a:lnTo>
                  <a:pt x="144383" y="100618"/>
                </a:lnTo>
                <a:lnTo>
                  <a:pt x="144383" y="237230"/>
                </a:lnTo>
                <a:lnTo>
                  <a:pt x="194284" y="237230"/>
                </a:lnTo>
                <a:lnTo>
                  <a:pt x="194284" y="100618"/>
                </a:lnTo>
                <a:close/>
              </a:path>
              <a:path w="2044065" h="372745">
                <a:moveTo>
                  <a:pt x="306764" y="276087"/>
                </a:moveTo>
                <a:lnTo>
                  <a:pt x="294359" y="278593"/>
                </a:lnTo>
                <a:lnTo>
                  <a:pt x="284217" y="285392"/>
                </a:lnTo>
                <a:lnTo>
                  <a:pt x="277372" y="295413"/>
                </a:lnTo>
                <a:lnTo>
                  <a:pt x="274860" y="307582"/>
                </a:lnTo>
                <a:lnTo>
                  <a:pt x="277372" y="319987"/>
                </a:lnTo>
                <a:lnTo>
                  <a:pt x="284217" y="330129"/>
                </a:lnTo>
                <a:lnTo>
                  <a:pt x="294359" y="336974"/>
                </a:lnTo>
                <a:lnTo>
                  <a:pt x="306764" y="339485"/>
                </a:lnTo>
                <a:lnTo>
                  <a:pt x="318759" y="336974"/>
                </a:lnTo>
                <a:lnTo>
                  <a:pt x="328800" y="330129"/>
                </a:lnTo>
                <a:lnTo>
                  <a:pt x="335695" y="319987"/>
                </a:lnTo>
                <a:lnTo>
                  <a:pt x="338258" y="307582"/>
                </a:lnTo>
                <a:lnTo>
                  <a:pt x="335695" y="295413"/>
                </a:lnTo>
                <a:lnTo>
                  <a:pt x="328800" y="285392"/>
                </a:lnTo>
                <a:lnTo>
                  <a:pt x="318759" y="278593"/>
                </a:lnTo>
                <a:lnTo>
                  <a:pt x="306764" y="276087"/>
                </a:lnTo>
                <a:close/>
              </a:path>
              <a:path w="2044065" h="372745">
                <a:moveTo>
                  <a:pt x="808356" y="2863"/>
                </a:moveTo>
                <a:lnTo>
                  <a:pt x="762955" y="2863"/>
                </a:lnTo>
                <a:lnTo>
                  <a:pt x="762955" y="220461"/>
                </a:lnTo>
                <a:lnTo>
                  <a:pt x="808356" y="220461"/>
                </a:lnTo>
                <a:lnTo>
                  <a:pt x="808356" y="130886"/>
                </a:lnTo>
                <a:lnTo>
                  <a:pt x="858256" y="130886"/>
                </a:lnTo>
                <a:lnTo>
                  <a:pt x="858256" y="92847"/>
                </a:lnTo>
                <a:lnTo>
                  <a:pt x="808356" y="92847"/>
                </a:lnTo>
                <a:lnTo>
                  <a:pt x="808356" y="2863"/>
                </a:lnTo>
                <a:close/>
              </a:path>
              <a:path w="2044065" h="372745">
                <a:moveTo>
                  <a:pt x="808356" y="235185"/>
                </a:moveTo>
                <a:lnTo>
                  <a:pt x="561308" y="235185"/>
                </a:lnTo>
                <a:lnTo>
                  <a:pt x="561308" y="265862"/>
                </a:lnTo>
                <a:lnTo>
                  <a:pt x="762955" y="265862"/>
                </a:lnTo>
                <a:lnTo>
                  <a:pt x="762955" y="286722"/>
                </a:lnTo>
                <a:lnTo>
                  <a:pt x="562126" y="286722"/>
                </a:lnTo>
                <a:lnTo>
                  <a:pt x="562126" y="369344"/>
                </a:lnTo>
                <a:lnTo>
                  <a:pt x="821445" y="369344"/>
                </a:lnTo>
                <a:lnTo>
                  <a:pt x="821445" y="338667"/>
                </a:lnTo>
                <a:lnTo>
                  <a:pt x="607528" y="338667"/>
                </a:lnTo>
                <a:lnTo>
                  <a:pt x="607528" y="314944"/>
                </a:lnTo>
                <a:lnTo>
                  <a:pt x="808356" y="314944"/>
                </a:lnTo>
                <a:lnTo>
                  <a:pt x="808356" y="235185"/>
                </a:lnTo>
                <a:close/>
              </a:path>
              <a:path w="2044065" h="372745">
                <a:moveTo>
                  <a:pt x="627570" y="67897"/>
                </a:moveTo>
                <a:lnTo>
                  <a:pt x="590688" y="71111"/>
                </a:lnTo>
                <a:lnTo>
                  <a:pt x="562587" y="80423"/>
                </a:lnTo>
                <a:lnTo>
                  <a:pt x="544686" y="95333"/>
                </a:lnTo>
                <a:lnTo>
                  <a:pt x="538403" y="115343"/>
                </a:lnTo>
                <a:lnTo>
                  <a:pt x="543046" y="133870"/>
                </a:lnTo>
                <a:lnTo>
                  <a:pt x="556375" y="148218"/>
                </a:lnTo>
                <a:lnTo>
                  <a:pt x="577487" y="158194"/>
                </a:lnTo>
                <a:lnTo>
                  <a:pt x="605483" y="163607"/>
                </a:lnTo>
                <a:lnTo>
                  <a:pt x="605483" y="182013"/>
                </a:lnTo>
                <a:lnTo>
                  <a:pt x="580673" y="182722"/>
                </a:lnTo>
                <a:lnTo>
                  <a:pt x="556707" y="183087"/>
                </a:lnTo>
                <a:lnTo>
                  <a:pt x="512226" y="183240"/>
                </a:lnTo>
                <a:lnTo>
                  <a:pt x="517134" y="215143"/>
                </a:lnTo>
                <a:lnTo>
                  <a:pt x="558321" y="214993"/>
                </a:lnTo>
                <a:lnTo>
                  <a:pt x="603375" y="214136"/>
                </a:lnTo>
                <a:lnTo>
                  <a:pt x="650864" y="211963"/>
                </a:lnTo>
                <a:lnTo>
                  <a:pt x="699354" y="207866"/>
                </a:lnTo>
                <a:lnTo>
                  <a:pt x="747412" y="201237"/>
                </a:lnTo>
                <a:lnTo>
                  <a:pt x="744730" y="180377"/>
                </a:lnTo>
                <a:lnTo>
                  <a:pt x="650884" y="180377"/>
                </a:lnTo>
                <a:lnTo>
                  <a:pt x="650884" y="163607"/>
                </a:lnTo>
                <a:lnTo>
                  <a:pt x="678428" y="157964"/>
                </a:lnTo>
                <a:lnTo>
                  <a:pt x="699148" y="147911"/>
                </a:lnTo>
                <a:lnTo>
                  <a:pt x="710229" y="135794"/>
                </a:lnTo>
                <a:lnTo>
                  <a:pt x="627570" y="135794"/>
                </a:lnTo>
                <a:lnTo>
                  <a:pt x="608339" y="134439"/>
                </a:lnTo>
                <a:lnTo>
                  <a:pt x="593979" y="130477"/>
                </a:lnTo>
                <a:lnTo>
                  <a:pt x="585064" y="124060"/>
                </a:lnTo>
                <a:lnTo>
                  <a:pt x="582168" y="115343"/>
                </a:lnTo>
                <a:lnTo>
                  <a:pt x="585064" y="107284"/>
                </a:lnTo>
                <a:lnTo>
                  <a:pt x="593979" y="101487"/>
                </a:lnTo>
                <a:lnTo>
                  <a:pt x="608339" y="97915"/>
                </a:lnTo>
                <a:lnTo>
                  <a:pt x="627570" y="96528"/>
                </a:lnTo>
                <a:lnTo>
                  <a:pt x="710829" y="96528"/>
                </a:lnTo>
                <a:lnTo>
                  <a:pt x="710453" y="95333"/>
                </a:lnTo>
                <a:lnTo>
                  <a:pt x="692552" y="80423"/>
                </a:lnTo>
                <a:lnTo>
                  <a:pt x="664452" y="71111"/>
                </a:lnTo>
                <a:lnTo>
                  <a:pt x="627570" y="67897"/>
                </a:lnTo>
                <a:close/>
              </a:path>
              <a:path w="2044065" h="372745">
                <a:moveTo>
                  <a:pt x="743731" y="172605"/>
                </a:moveTo>
                <a:lnTo>
                  <a:pt x="721142" y="175286"/>
                </a:lnTo>
                <a:lnTo>
                  <a:pt x="697997" y="177488"/>
                </a:lnTo>
                <a:lnTo>
                  <a:pt x="674508" y="179191"/>
                </a:lnTo>
                <a:lnTo>
                  <a:pt x="650884" y="180377"/>
                </a:lnTo>
                <a:lnTo>
                  <a:pt x="744730" y="180377"/>
                </a:lnTo>
                <a:lnTo>
                  <a:pt x="743731" y="172605"/>
                </a:lnTo>
                <a:close/>
              </a:path>
              <a:path w="2044065" h="372745">
                <a:moveTo>
                  <a:pt x="710829" y="96528"/>
                </a:moveTo>
                <a:lnTo>
                  <a:pt x="627570" y="96528"/>
                </a:lnTo>
                <a:lnTo>
                  <a:pt x="646806" y="97915"/>
                </a:lnTo>
                <a:lnTo>
                  <a:pt x="661211" y="101487"/>
                </a:lnTo>
                <a:lnTo>
                  <a:pt x="670248" y="107284"/>
                </a:lnTo>
                <a:lnTo>
                  <a:pt x="673380" y="115343"/>
                </a:lnTo>
                <a:lnTo>
                  <a:pt x="670248" y="124060"/>
                </a:lnTo>
                <a:lnTo>
                  <a:pt x="661211" y="130477"/>
                </a:lnTo>
                <a:lnTo>
                  <a:pt x="646806" y="134439"/>
                </a:lnTo>
                <a:lnTo>
                  <a:pt x="627570" y="135794"/>
                </a:lnTo>
                <a:lnTo>
                  <a:pt x="710229" y="135794"/>
                </a:lnTo>
                <a:lnTo>
                  <a:pt x="712198" y="133640"/>
                </a:lnTo>
                <a:lnTo>
                  <a:pt x="716736" y="115343"/>
                </a:lnTo>
                <a:lnTo>
                  <a:pt x="710829" y="96528"/>
                </a:lnTo>
                <a:close/>
              </a:path>
              <a:path w="2044065" h="372745">
                <a:moveTo>
                  <a:pt x="733914" y="27813"/>
                </a:moveTo>
                <a:lnTo>
                  <a:pt x="521634" y="27813"/>
                </a:lnTo>
                <a:lnTo>
                  <a:pt x="521634" y="58898"/>
                </a:lnTo>
                <a:lnTo>
                  <a:pt x="733914" y="58898"/>
                </a:lnTo>
                <a:lnTo>
                  <a:pt x="733914" y="27813"/>
                </a:lnTo>
                <a:close/>
              </a:path>
              <a:path w="2044065" h="372745">
                <a:moveTo>
                  <a:pt x="650884" y="0"/>
                </a:moveTo>
                <a:lnTo>
                  <a:pt x="605483" y="0"/>
                </a:lnTo>
                <a:lnTo>
                  <a:pt x="605483" y="27813"/>
                </a:lnTo>
                <a:lnTo>
                  <a:pt x="650884" y="27813"/>
                </a:lnTo>
                <a:lnTo>
                  <a:pt x="650884" y="0"/>
                </a:lnTo>
                <a:close/>
              </a:path>
              <a:path w="2044065" h="372745">
                <a:moveTo>
                  <a:pt x="1214512" y="180786"/>
                </a:moveTo>
                <a:lnTo>
                  <a:pt x="877480" y="180786"/>
                </a:lnTo>
                <a:lnTo>
                  <a:pt x="877480" y="217189"/>
                </a:lnTo>
                <a:lnTo>
                  <a:pt x="1214512" y="217189"/>
                </a:lnTo>
                <a:lnTo>
                  <a:pt x="1214512" y="180786"/>
                </a:lnTo>
                <a:close/>
              </a:path>
              <a:path w="2044065" h="372745">
                <a:moveTo>
                  <a:pt x="1045587" y="8998"/>
                </a:moveTo>
                <a:lnTo>
                  <a:pt x="990414" y="13778"/>
                </a:lnTo>
                <a:lnTo>
                  <a:pt x="948394" y="27608"/>
                </a:lnTo>
                <a:lnTo>
                  <a:pt x="921635" y="49721"/>
                </a:lnTo>
                <a:lnTo>
                  <a:pt x="912247" y="79349"/>
                </a:lnTo>
                <a:lnTo>
                  <a:pt x="915174" y="96391"/>
                </a:lnTo>
                <a:lnTo>
                  <a:pt x="923699" y="111227"/>
                </a:lnTo>
                <a:lnTo>
                  <a:pt x="937440" y="123725"/>
                </a:lnTo>
                <a:lnTo>
                  <a:pt x="956012" y="133749"/>
                </a:lnTo>
                <a:lnTo>
                  <a:pt x="956012" y="180786"/>
                </a:lnTo>
                <a:lnTo>
                  <a:pt x="1001822" y="180786"/>
                </a:lnTo>
                <a:lnTo>
                  <a:pt x="1001822" y="145610"/>
                </a:lnTo>
                <a:lnTo>
                  <a:pt x="1134753" y="145610"/>
                </a:lnTo>
                <a:lnTo>
                  <a:pt x="1134753" y="133749"/>
                </a:lnTo>
                <a:lnTo>
                  <a:pt x="1153446" y="123840"/>
                </a:lnTo>
                <a:lnTo>
                  <a:pt x="1164689" y="113707"/>
                </a:lnTo>
                <a:lnTo>
                  <a:pt x="1045587" y="113707"/>
                </a:lnTo>
                <a:lnTo>
                  <a:pt x="1008986" y="111502"/>
                </a:lnTo>
                <a:lnTo>
                  <a:pt x="981933" y="104964"/>
                </a:lnTo>
                <a:lnTo>
                  <a:pt x="965234" y="94208"/>
                </a:lnTo>
                <a:lnTo>
                  <a:pt x="959693" y="79349"/>
                </a:lnTo>
                <a:lnTo>
                  <a:pt x="965234" y="64190"/>
                </a:lnTo>
                <a:lnTo>
                  <a:pt x="981933" y="53172"/>
                </a:lnTo>
                <a:lnTo>
                  <a:pt x="1008986" y="46449"/>
                </a:lnTo>
                <a:lnTo>
                  <a:pt x="1045587" y="44174"/>
                </a:lnTo>
                <a:lnTo>
                  <a:pt x="1162658" y="44174"/>
                </a:lnTo>
                <a:lnTo>
                  <a:pt x="1142627" y="27608"/>
                </a:lnTo>
                <a:lnTo>
                  <a:pt x="1100702" y="13778"/>
                </a:lnTo>
                <a:lnTo>
                  <a:pt x="1045587" y="8998"/>
                </a:lnTo>
                <a:close/>
              </a:path>
              <a:path w="2044065" h="372745">
                <a:moveTo>
                  <a:pt x="1134753" y="145610"/>
                </a:moveTo>
                <a:lnTo>
                  <a:pt x="1089352" y="145610"/>
                </a:lnTo>
                <a:lnTo>
                  <a:pt x="1089352" y="180786"/>
                </a:lnTo>
                <a:lnTo>
                  <a:pt x="1134753" y="180786"/>
                </a:lnTo>
                <a:lnTo>
                  <a:pt x="1134753" y="145610"/>
                </a:lnTo>
                <a:close/>
              </a:path>
              <a:path w="2044065" h="372745">
                <a:moveTo>
                  <a:pt x="1089352" y="145610"/>
                </a:moveTo>
                <a:lnTo>
                  <a:pt x="1001822" y="145610"/>
                </a:lnTo>
                <a:lnTo>
                  <a:pt x="1012054" y="146834"/>
                </a:lnTo>
                <a:lnTo>
                  <a:pt x="1022784" y="147732"/>
                </a:lnTo>
                <a:lnTo>
                  <a:pt x="1033975" y="148285"/>
                </a:lnTo>
                <a:lnTo>
                  <a:pt x="1045587" y="148473"/>
                </a:lnTo>
                <a:lnTo>
                  <a:pt x="1057199" y="148285"/>
                </a:lnTo>
                <a:lnTo>
                  <a:pt x="1068390" y="147732"/>
                </a:lnTo>
                <a:lnTo>
                  <a:pt x="1079120" y="146834"/>
                </a:lnTo>
                <a:lnTo>
                  <a:pt x="1089352" y="145610"/>
                </a:lnTo>
                <a:close/>
              </a:path>
              <a:path w="2044065" h="372745">
                <a:moveTo>
                  <a:pt x="1162658" y="44174"/>
                </a:moveTo>
                <a:lnTo>
                  <a:pt x="1045587" y="44174"/>
                </a:lnTo>
                <a:lnTo>
                  <a:pt x="1082022" y="46449"/>
                </a:lnTo>
                <a:lnTo>
                  <a:pt x="1109138" y="53172"/>
                </a:lnTo>
                <a:lnTo>
                  <a:pt x="1126055" y="64190"/>
                </a:lnTo>
                <a:lnTo>
                  <a:pt x="1131890" y="79349"/>
                </a:lnTo>
                <a:lnTo>
                  <a:pt x="1126055" y="94208"/>
                </a:lnTo>
                <a:lnTo>
                  <a:pt x="1109138" y="104964"/>
                </a:lnTo>
                <a:lnTo>
                  <a:pt x="1082022" y="111502"/>
                </a:lnTo>
                <a:lnTo>
                  <a:pt x="1045587" y="113707"/>
                </a:lnTo>
                <a:lnTo>
                  <a:pt x="1164689" y="113707"/>
                </a:lnTo>
                <a:lnTo>
                  <a:pt x="1167270" y="111380"/>
                </a:lnTo>
                <a:lnTo>
                  <a:pt x="1175879" y="96506"/>
                </a:lnTo>
                <a:lnTo>
                  <a:pt x="1178927" y="79349"/>
                </a:lnTo>
                <a:lnTo>
                  <a:pt x="1169366" y="49721"/>
                </a:lnTo>
                <a:lnTo>
                  <a:pt x="1162658" y="44174"/>
                </a:lnTo>
                <a:close/>
              </a:path>
              <a:path w="2044065" h="372745">
                <a:moveTo>
                  <a:pt x="1045587" y="239685"/>
                </a:moveTo>
                <a:lnTo>
                  <a:pt x="991462" y="243820"/>
                </a:lnTo>
                <a:lnTo>
                  <a:pt x="950950" y="256506"/>
                </a:lnTo>
                <a:lnTo>
                  <a:pt x="925546" y="277244"/>
                </a:lnTo>
                <a:lnTo>
                  <a:pt x="916746" y="305537"/>
                </a:lnTo>
                <a:lnTo>
                  <a:pt x="925546" y="334008"/>
                </a:lnTo>
                <a:lnTo>
                  <a:pt x="950950" y="354772"/>
                </a:lnTo>
                <a:lnTo>
                  <a:pt x="991462" y="367484"/>
                </a:lnTo>
                <a:lnTo>
                  <a:pt x="1045587" y="371798"/>
                </a:lnTo>
                <a:lnTo>
                  <a:pt x="1099181" y="367484"/>
                </a:lnTo>
                <a:lnTo>
                  <a:pt x="1139355" y="354772"/>
                </a:lnTo>
                <a:lnTo>
                  <a:pt x="1160469" y="337440"/>
                </a:lnTo>
                <a:lnTo>
                  <a:pt x="1045587" y="337440"/>
                </a:lnTo>
                <a:lnTo>
                  <a:pt x="1009842" y="335389"/>
                </a:lnTo>
                <a:lnTo>
                  <a:pt x="983876" y="329311"/>
                </a:lnTo>
                <a:lnTo>
                  <a:pt x="968110" y="319322"/>
                </a:lnTo>
                <a:lnTo>
                  <a:pt x="962965" y="305537"/>
                </a:lnTo>
                <a:lnTo>
                  <a:pt x="968110" y="291815"/>
                </a:lnTo>
                <a:lnTo>
                  <a:pt x="983876" y="281967"/>
                </a:lnTo>
                <a:lnTo>
                  <a:pt x="1009842" y="276030"/>
                </a:lnTo>
                <a:lnTo>
                  <a:pt x="1045587" y="274042"/>
                </a:lnTo>
                <a:lnTo>
                  <a:pt x="1160744" y="274042"/>
                </a:lnTo>
                <a:lnTo>
                  <a:pt x="1139355" y="256506"/>
                </a:lnTo>
                <a:lnTo>
                  <a:pt x="1099181" y="243820"/>
                </a:lnTo>
                <a:lnTo>
                  <a:pt x="1045587" y="239685"/>
                </a:lnTo>
                <a:close/>
              </a:path>
              <a:path w="2044065" h="372745">
                <a:moveTo>
                  <a:pt x="1160744" y="274042"/>
                </a:moveTo>
                <a:lnTo>
                  <a:pt x="1045587" y="274042"/>
                </a:lnTo>
                <a:lnTo>
                  <a:pt x="1080699" y="276030"/>
                </a:lnTo>
                <a:lnTo>
                  <a:pt x="1106531" y="281967"/>
                </a:lnTo>
                <a:lnTo>
                  <a:pt x="1122546" y="291815"/>
                </a:lnTo>
                <a:lnTo>
                  <a:pt x="1128209" y="305537"/>
                </a:lnTo>
                <a:lnTo>
                  <a:pt x="1122546" y="319322"/>
                </a:lnTo>
                <a:lnTo>
                  <a:pt x="1106531" y="329311"/>
                </a:lnTo>
                <a:lnTo>
                  <a:pt x="1080699" y="335389"/>
                </a:lnTo>
                <a:lnTo>
                  <a:pt x="1045587" y="337440"/>
                </a:lnTo>
                <a:lnTo>
                  <a:pt x="1160469" y="337440"/>
                </a:lnTo>
                <a:lnTo>
                  <a:pt x="1164650" y="334008"/>
                </a:lnTo>
                <a:lnTo>
                  <a:pt x="1173610" y="305537"/>
                </a:lnTo>
                <a:lnTo>
                  <a:pt x="1164650" y="277244"/>
                </a:lnTo>
                <a:lnTo>
                  <a:pt x="1160744" y="274042"/>
                </a:lnTo>
                <a:close/>
              </a:path>
              <a:path w="2044065" h="372745">
                <a:moveTo>
                  <a:pt x="1510232" y="231095"/>
                </a:moveTo>
                <a:lnTo>
                  <a:pt x="1458063" y="235818"/>
                </a:lnTo>
                <a:lnTo>
                  <a:pt x="1418663" y="249552"/>
                </a:lnTo>
                <a:lnTo>
                  <a:pt x="1393758" y="271646"/>
                </a:lnTo>
                <a:lnTo>
                  <a:pt x="1385073" y="301446"/>
                </a:lnTo>
                <a:lnTo>
                  <a:pt x="1393758" y="331548"/>
                </a:lnTo>
                <a:lnTo>
                  <a:pt x="1418663" y="353903"/>
                </a:lnTo>
                <a:lnTo>
                  <a:pt x="1458063" y="367823"/>
                </a:lnTo>
                <a:lnTo>
                  <a:pt x="1510232" y="372616"/>
                </a:lnTo>
                <a:lnTo>
                  <a:pt x="1561807" y="367823"/>
                </a:lnTo>
                <a:lnTo>
                  <a:pt x="1600728" y="353903"/>
                </a:lnTo>
                <a:lnTo>
                  <a:pt x="1619787" y="336622"/>
                </a:lnTo>
                <a:lnTo>
                  <a:pt x="1510232" y="336622"/>
                </a:lnTo>
                <a:lnTo>
                  <a:pt x="1476373" y="334347"/>
                </a:lnTo>
                <a:lnTo>
                  <a:pt x="1451334" y="327624"/>
                </a:lnTo>
                <a:lnTo>
                  <a:pt x="1435804" y="316606"/>
                </a:lnTo>
                <a:lnTo>
                  <a:pt x="1430474" y="301446"/>
                </a:lnTo>
                <a:lnTo>
                  <a:pt x="1435804" y="286351"/>
                </a:lnTo>
                <a:lnTo>
                  <a:pt x="1451334" y="275474"/>
                </a:lnTo>
                <a:lnTo>
                  <a:pt x="1476373" y="268891"/>
                </a:lnTo>
                <a:lnTo>
                  <a:pt x="1510232" y="266680"/>
                </a:lnTo>
                <a:lnTo>
                  <a:pt x="1619842" y="266680"/>
                </a:lnTo>
                <a:lnTo>
                  <a:pt x="1600728" y="249552"/>
                </a:lnTo>
                <a:lnTo>
                  <a:pt x="1561807" y="235818"/>
                </a:lnTo>
                <a:lnTo>
                  <a:pt x="1510232" y="231095"/>
                </a:lnTo>
                <a:close/>
              </a:path>
              <a:path w="2044065" h="372745">
                <a:moveTo>
                  <a:pt x="1619842" y="266680"/>
                </a:moveTo>
                <a:lnTo>
                  <a:pt x="1510232" y="266680"/>
                </a:lnTo>
                <a:lnTo>
                  <a:pt x="1543964" y="268891"/>
                </a:lnTo>
                <a:lnTo>
                  <a:pt x="1568722" y="275474"/>
                </a:lnTo>
                <a:lnTo>
                  <a:pt x="1583971" y="286351"/>
                </a:lnTo>
                <a:lnTo>
                  <a:pt x="1589173" y="301446"/>
                </a:lnTo>
                <a:lnTo>
                  <a:pt x="1583971" y="316606"/>
                </a:lnTo>
                <a:lnTo>
                  <a:pt x="1568722" y="327624"/>
                </a:lnTo>
                <a:lnTo>
                  <a:pt x="1543964" y="334347"/>
                </a:lnTo>
                <a:lnTo>
                  <a:pt x="1510232" y="336622"/>
                </a:lnTo>
                <a:lnTo>
                  <a:pt x="1619787" y="336622"/>
                </a:lnTo>
                <a:lnTo>
                  <a:pt x="1625384" y="331548"/>
                </a:lnTo>
                <a:lnTo>
                  <a:pt x="1634165" y="301446"/>
                </a:lnTo>
                <a:lnTo>
                  <a:pt x="1625384" y="271646"/>
                </a:lnTo>
                <a:lnTo>
                  <a:pt x="1619842" y="266680"/>
                </a:lnTo>
                <a:close/>
              </a:path>
              <a:path w="2044065" h="372745">
                <a:moveTo>
                  <a:pt x="1630484" y="2863"/>
                </a:moveTo>
                <a:lnTo>
                  <a:pt x="1585083" y="2863"/>
                </a:lnTo>
                <a:lnTo>
                  <a:pt x="1585083" y="222097"/>
                </a:lnTo>
                <a:lnTo>
                  <a:pt x="1630484" y="222097"/>
                </a:lnTo>
                <a:lnTo>
                  <a:pt x="1630484" y="129249"/>
                </a:lnTo>
                <a:lnTo>
                  <a:pt x="1682020" y="129249"/>
                </a:lnTo>
                <a:lnTo>
                  <a:pt x="1682020" y="91211"/>
                </a:lnTo>
                <a:lnTo>
                  <a:pt x="1630484" y="91211"/>
                </a:lnTo>
                <a:lnTo>
                  <a:pt x="1630484" y="2863"/>
                </a:lnTo>
                <a:close/>
              </a:path>
              <a:path w="2044065" h="372745">
                <a:moveTo>
                  <a:pt x="1396525" y="26177"/>
                </a:moveTo>
                <a:lnTo>
                  <a:pt x="1351533" y="26177"/>
                </a:lnTo>
                <a:lnTo>
                  <a:pt x="1351533" y="198783"/>
                </a:lnTo>
                <a:lnTo>
                  <a:pt x="1527820" y="198783"/>
                </a:lnTo>
                <a:lnTo>
                  <a:pt x="1527820" y="162789"/>
                </a:lnTo>
                <a:lnTo>
                  <a:pt x="1396525" y="162789"/>
                </a:lnTo>
                <a:lnTo>
                  <a:pt x="1396525" y="111662"/>
                </a:lnTo>
                <a:lnTo>
                  <a:pt x="1527820" y="111662"/>
                </a:lnTo>
                <a:lnTo>
                  <a:pt x="1527820" y="76077"/>
                </a:lnTo>
                <a:lnTo>
                  <a:pt x="1396525" y="76077"/>
                </a:lnTo>
                <a:lnTo>
                  <a:pt x="1396525" y="26177"/>
                </a:lnTo>
                <a:close/>
              </a:path>
              <a:path w="2044065" h="372745">
                <a:moveTo>
                  <a:pt x="1527820" y="111662"/>
                </a:moveTo>
                <a:lnTo>
                  <a:pt x="1482828" y="111662"/>
                </a:lnTo>
                <a:lnTo>
                  <a:pt x="1482828" y="162789"/>
                </a:lnTo>
                <a:lnTo>
                  <a:pt x="1527820" y="162789"/>
                </a:lnTo>
                <a:lnTo>
                  <a:pt x="1527820" y="111662"/>
                </a:lnTo>
                <a:close/>
              </a:path>
              <a:path w="2044065" h="372745">
                <a:moveTo>
                  <a:pt x="1527820" y="26177"/>
                </a:moveTo>
                <a:lnTo>
                  <a:pt x="1482828" y="26177"/>
                </a:lnTo>
                <a:lnTo>
                  <a:pt x="1482828" y="76077"/>
                </a:lnTo>
                <a:lnTo>
                  <a:pt x="1527820" y="76077"/>
                </a:lnTo>
                <a:lnTo>
                  <a:pt x="1527820" y="26177"/>
                </a:lnTo>
                <a:close/>
              </a:path>
              <a:path w="2044065" h="372745">
                <a:moveTo>
                  <a:pt x="1801045" y="245002"/>
                </a:moveTo>
                <a:lnTo>
                  <a:pt x="1755644" y="245002"/>
                </a:lnTo>
                <a:lnTo>
                  <a:pt x="1755644" y="365253"/>
                </a:lnTo>
                <a:lnTo>
                  <a:pt x="2007190" y="365253"/>
                </a:lnTo>
                <a:lnTo>
                  <a:pt x="2007190" y="328442"/>
                </a:lnTo>
                <a:lnTo>
                  <a:pt x="1801045" y="328442"/>
                </a:lnTo>
                <a:lnTo>
                  <a:pt x="1801045" y="245002"/>
                </a:lnTo>
                <a:close/>
              </a:path>
              <a:path w="2044065" h="372745">
                <a:moveTo>
                  <a:pt x="1992466" y="2863"/>
                </a:moveTo>
                <a:lnTo>
                  <a:pt x="1947065" y="2863"/>
                </a:lnTo>
                <a:lnTo>
                  <a:pt x="1947065" y="273224"/>
                </a:lnTo>
                <a:lnTo>
                  <a:pt x="1992466" y="273224"/>
                </a:lnTo>
                <a:lnTo>
                  <a:pt x="1992466" y="148882"/>
                </a:lnTo>
                <a:lnTo>
                  <a:pt x="2044002" y="148882"/>
                </a:lnTo>
                <a:lnTo>
                  <a:pt x="2044002" y="111253"/>
                </a:lnTo>
                <a:lnTo>
                  <a:pt x="1992466" y="111253"/>
                </a:lnTo>
                <a:lnTo>
                  <a:pt x="1992466" y="2863"/>
                </a:lnTo>
                <a:close/>
              </a:path>
              <a:path w="2044065" h="372745">
                <a:moveTo>
                  <a:pt x="1804726" y="27404"/>
                </a:moveTo>
                <a:lnTo>
                  <a:pt x="1765435" y="34325"/>
                </a:lnTo>
                <a:lnTo>
                  <a:pt x="1733659" y="53632"/>
                </a:lnTo>
                <a:lnTo>
                  <a:pt x="1712467" y="83139"/>
                </a:lnTo>
                <a:lnTo>
                  <a:pt x="1704925" y="120660"/>
                </a:lnTo>
                <a:lnTo>
                  <a:pt x="1712467" y="157772"/>
                </a:lnTo>
                <a:lnTo>
                  <a:pt x="1733659" y="187177"/>
                </a:lnTo>
                <a:lnTo>
                  <a:pt x="1765435" y="206535"/>
                </a:lnTo>
                <a:lnTo>
                  <a:pt x="1804726" y="213507"/>
                </a:lnTo>
                <a:lnTo>
                  <a:pt x="1843902" y="206535"/>
                </a:lnTo>
                <a:lnTo>
                  <a:pt x="1875486" y="187177"/>
                </a:lnTo>
                <a:lnTo>
                  <a:pt x="1885381" y="173424"/>
                </a:lnTo>
                <a:lnTo>
                  <a:pt x="1804726" y="173424"/>
                </a:lnTo>
                <a:lnTo>
                  <a:pt x="1782927" y="169666"/>
                </a:lnTo>
                <a:lnTo>
                  <a:pt x="1765307" y="159006"/>
                </a:lnTo>
                <a:lnTo>
                  <a:pt x="1753592" y="142364"/>
                </a:lnTo>
                <a:lnTo>
                  <a:pt x="1749509" y="120660"/>
                </a:lnTo>
                <a:lnTo>
                  <a:pt x="1753592" y="98484"/>
                </a:lnTo>
                <a:lnTo>
                  <a:pt x="1765307" y="81599"/>
                </a:lnTo>
                <a:lnTo>
                  <a:pt x="1782927" y="70849"/>
                </a:lnTo>
                <a:lnTo>
                  <a:pt x="1804726" y="67079"/>
                </a:lnTo>
                <a:lnTo>
                  <a:pt x="1885126" y="67079"/>
                </a:lnTo>
                <a:lnTo>
                  <a:pt x="1875486" y="53632"/>
                </a:lnTo>
                <a:lnTo>
                  <a:pt x="1843902" y="34325"/>
                </a:lnTo>
                <a:lnTo>
                  <a:pt x="1804726" y="27404"/>
                </a:lnTo>
                <a:close/>
              </a:path>
              <a:path w="2044065" h="372745">
                <a:moveTo>
                  <a:pt x="1885126" y="67079"/>
                </a:moveTo>
                <a:lnTo>
                  <a:pt x="1804726" y="67079"/>
                </a:lnTo>
                <a:lnTo>
                  <a:pt x="1826468" y="70849"/>
                </a:lnTo>
                <a:lnTo>
                  <a:pt x="1843992" y="81599"/>
                </a:lnTo>
                <a:lnTo>
                  <a:pt x="1855687" y="98484"/>
                </a:lnTo>
                <a:lnTo>
                  <a:pt x="1859944" y="120660"/>
                </a:lnTo>
                <a:lnTo>
                  <a:pt x="1855687" y="142364"/>
                </a:lnTo>
                <a:lnTo>
                  <a:pt x="1843992" y="159006"/>
                </a:lnTo>
                <a:lnTo>
                  <a:pt x="1826468" y="169666"/>
                </a:lnTo>
                <a:lnTo>
                  <a:pt x="1804726" y="173424"/>
                </a:lnTo>
                <a:lnTo>
                  <a:pt x="1885381" y="173424"/>
                </a:lnTo>
                <a:lnTo>
                  <a:pt x="1896640" y="157772"/>
                </a:lnTo>
                <a:lnTo>
                  <a:pt x="1904527" y="120660"/>
                </a:lnTo>
                <a:lnTo>
                  <a:pt x="1896640" y="83139"/>
                </a:lnTo>
                <a:lnTo>
                  <a:pt x="1885126" y="67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310998" y="6383640"/>
            <a:ext cx="1962785" cy="332740"/>
          </a:xfrm>
          <a:custGeom>
            <a:avLst/>
            <a:gdLst/>
            <a:ahLst/>
            <a:cxnLst/>
            <a:rect l="l" t="t" r="r" b="b"/>
            <a:pathLst>
              <a:path w="1962784" h="332740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1962784" h="332740">
                <a:moveTo>
                  <a:pt x="202218" y="64461"/>
                </a:moveTo>
                <a:lnTo>
                  <a:pt x="165898" y="64461"/>
                </a:lnTo>
                <a:lnTo>
                  <a:pt x="165898" y="265371"/>
                </a:lnTo>
                <a:lnTo>
                  <a:pt x="202218" y="265371"/>
                </a:lnTo>
                <a:lnTo>
                  <a:pt x="202218" y="64461"/>
                </a:lnTo>
                <a:close/>
              </a:path>
              <a:path w="1962784" h="332740">
                <a:moveTo>
                  <a:pt x="202218" y="28467"/>
                </a:moveTo>
                <a:lnTo>
                  <a:pt x="166879" y="28467"/>
                </a:lnTo>
                <a:lnTo>
                  <a:pt x="107981" y="67079"/>
                </a:lnTo>
                <a:lnTo>
                  <a:pt x="107981" y="101436"/>
                </a:lnTo>
                <a:lnTo>
                  <a:pt x="164589" y="64461"/>
                </a:lnTo>
                <a:lnTo>
                  <a:pt x="202218" y="64461"/>
                </a:lnTo>
                <a:lnTo>
                  <a:pt x="202218" y="28467"/>
                </a:lnTo>
                <a:close/>
              </a:path>
              <a:path w="1962784" h="332740">
                <a:moveTo>
                  <a:pt x="284349" y="18324"/>
                </a:moveTo>
                <a:lnTo>
                  <a:pt x="252282" y="18324"/>
                </a:lnTo>
                <a:lnTo>
                  <a:pt x="268710" y="48289"/>
                </a:lnTo>
                <a:lnTo>
                  <a:pt x="282836" y="86998"/>
                </a:lnTo>
                <a:lnTo>
                  <a:pt x="292729" y="130553"/>
                </a:lnTo>
                <a:lnTo>
                  <a:pt x="296456" y="175060"/>
                </a:lnTo>
                <a:lnTo>
                  <a:pt x="292729" y="219709"/>
                </a:lnTo>
                <a:lnTo>
                  <a:pt x="282836" y="263285"/>
                </a:lnTo>
                <a:lnTo>
                  <a:pt x="268710" y="302014"/>
                </a:lnTo>
                <a:lnTo>
                  <a:pt x="252282" y="332123"/>
                </a:lnTo>
                <a:lnTo>
                  <a:pt x="284349" y="332123"/>
                </a:lnTo>
                <a:lnTo>
                  <a:pt x="304846" y="297781"/>
                </a:lnTo>
                <a:lnTo>
                  <a:pt x="319975" y="260340"/>
                </a:lnTo>
                <a:lnTo>
                  <a:pt x="329398" y="219525"/>
                </a:lnTo>
                <a:lnTo>
                  <a:pt x="332777" y="175060"/>
                </a:lnTo>
                <a:lnTo>
                  <a:pt x="329398" y="130783"/>
                </a:lnTo>
                <a:lnTo>
                  <a:pt x="319975" y="90065"/>
                </a:lnTo>
                <a:lnTo>
                  <a:pt x="304846" y="52661"/>
                </a:lnTo>
                <a:lnTo>
                  <a:pt x="284349" y="18324"/>
                </a:lnTo>
                <a:close/>
              </a:path>
              <a:path w="1962784" h="332740">
                <a:moveTo>
                  <a:pt x="705803" y="0"/>
                </a:moveTo>
                <a:lnTo>
                  <a:pt x="675699" y="0"/>
                </a:lnTo>
                <a:lnTo>
                  <a:pt x="675699" y="293184"/>
                </a:lnTo>
                <a:lnTo>
                  <a:pt x="705803" y="293184"/>
                </a:lnTo>
                <a:lnTo>
                  <a:pt x="705803" y="0"/>
                </a:lnTo>
                <a:close/>
              </a:path>
              <a:path w="1962784" h="332740">
                <a:moveTo>
                  <a:pt x="645268" y="6217"/>
                </a:moveTo>
                <a:lnTo>
                  <a:pt x="615818" y="6217"/>
                </a:lnTo>
                <a:lnTo>
                  <a:pt x="615818" y="110271"/>
                </a:lnTo>
                <a:lnTo>
                  <a:pt x="555611" y="110271"/>
                </a:lnTo>
                <a:lnTo>
                  <a:pt x="555611" y="136121"/>
                </a:lnTo>
                <a:lnTo>
                  <a:pt x="615818" y="136121"/>
                </a:lnTo>
                <a:lnTo>
                  <a:pt x="615818" y="278460"/>
                </a:lnTo>
                <a:lnTo>
                  <a:pt x="645268" y="278460"/>
                </a:lnTo>
                <a:lnTo>
                  <a:pt x="645268" y="6217"/>
                </a:lnTo>
                <a:close/>
              </a:path>
              <a:path w="1962784" h="332740">
                <a:moveTo>
                  <a:pt x="575571" y="35012"/>
                </a:moveTo>
                <a:lnTo>
                  <a:pt x="464318" y="35012"/>
                </a:lnTo>
                <a:lnTo>
                  <a:pt x="464318" y="224142"/>
                </a:lnTo>
                <a:lnTo>
                  <a:pt x="483624" y="224142"/>
                </a:lnTo>
                <a:lnTo>
                  <a:pt x="515133" y="223830"/>
                </a:lnTo>
                <a:lnTo>
                  <a:pt x="542318" y="222629"/>
                </a:lnTo>
                <a:lnTo>
                  <a:pt x="567232" y="220139"/>
                </a:lnTo>
                <a:lnTo>
                  <a:pt x="591932" y="215962"/>
                </a:lnTo>
                <a:lnTo>
                  <a:pt x="590165" y="198292"/>
                </a:lnTo>
                <a:lnTo>
                  <a:pt x="494749" y="198292"/>
                </a:lnTo>
                <a:lnTo>
                  <a:pt x="494749" y="60534"/>
                </a:lnTo>
                <a:lnTo>
                  <a:pt x="575571" y="60534"/>
                </a:lnTo>
                <a:lnTo>
                  <a:pt x="575571" y="35012"/>
                </a:lnTo>
                <a:close/>
              </a:path>
              <a:path w="1962784" h="332740">
                <a:moveTo>
                  <a:pt x="589314" y="189784"/>
                </a:moveTo>
                <a:lnTo>
                  <a:pt x="567176" y="193828"/>
                </a:lnTo>
                <a:lnTo>
                  <a:pt x="545099" y="196370"/>
                </a:lnTo>
                <a:lnTo>
                  <a:pt x="521488" y="197745"/>
                </a:lnTo>
                <a:lnTo>
                  <a:pt x="494749" y="198292"/>
                </a:lnTo>
                <a:lnTo>
                  <a:pt x="590165" y="198292"/>
                </a:lnTo>
                <a:lnTo>
                  <a:pt x="589314" y="189784"/>
                </a:lnTo>
                <a:close/>
              </a:path>
              <a:path w="1962784" h="332740">
                <a:moveTo>
                  <a:pt x="986226" y="0"/>
                </a:moveTo>
                <a:lnTo>
                  <a:pt x="955141" y="0"/>
                </a:lnTo>
                <a:lnTo>
                  <a:pt x="955141" y="293839"/>
                </a:lnTo>
                <a:lnTo>
                  <a:pt x="986226" y="293839"/>
                </a:lnTo>
                <a:lnTo>
                  <a:pt x="986226" y="0"/>
                </a:lnTo>
                <a:close/>
              </a:path>
              <a:path w="1962784" h="332740">
                <a:moveTo>
                  <a:pt x="829490" y="21923"/>
                </a:moveTo>
                <a:lnTo>
                  <a:pt x="798992" y="29142"/>
                </a:lnTo>
                <a:lnTo>
                  <a:pt x="774968" y="49736"/>
                </a:lnTo>
                <a:lnTo>
                  <a:pt x="759226" y="82110"/>
                </a:lnTo>
                <a:lnTo>
                  <a:pt x="753576" y="124668"/>
                </a:lnTo>
                <a:lnTo>
                  <a:pt x="759226" y="167416"/>
                </a:lnTo>
                <a:lnTo>
                  <a:pt x="774968" y="199887"/>
                </a:lnTo>
                <a:lnTo>
                  <a:pt x="798992" y="220517"/>
                </a:lnTo>
                <a:lnTo>
                  <a:pt x="829490" y="227741"/>
                </a:lnTo>
                <a:lnTo>
                  <a:pt x="859660" y="220517"/>
                </a:lnTo>
                <a:lnTo>
                  <a:pt x="883556" y="199928"/>
                </a:lnTo>
                <a:lnTo>
                  <a:pt x="829490" y="199928"/>
                </a:lnTo>
                <a:lnTo>
                  <a:pt x="810874" y="194703"/>
                </a:lnTo>
                <a:lnTo>
                  <a:pt x="796400" y="179722"/>
                </a:lnTo>
                <a:lnTo>
                  <a:pt x="787018" y="156030"/>
                </a:lnTo>
                <a:lnTo>
                  <a:pt x="783680" y="124668"/>
                </a:lnTo>
                <a:lnTo>
                  <a:pt x="787018" y="93496"/>
                </a:lnTo>
                <a:lnTo>
                  <a:pt x="796400" y="69901"/>
                </a:lnTo>
                <a:lnTo>
                  <a:pt x="810874" y="54956"/>
                </a:lnTo>
                <a:lnTo>
                  <a:pt x="829490" y="49736"/>
                </a:lnTo>
                <a:lnTo>
                  <a:pt x="883603" y="49736"/>
                </a:lnTo>
                <a:lnTo>
                  <a:pt x="859660" y="29142"/>
                </a:lnTo>
                <a:lnTo>
                  <a:pt x="829490" y="21923"/>
                </a:lnTo>
                <a:close/>
              </a:path>
              <a:path w="1962784" h="332740">
                <a:moveTo>
                  <a:pt x="883603" y="49736"/>
                </a:moveTo>
                <a:lnTo>
                  <a:pt x="829490" y="49736"/>
                </a:lnTo>
                <a:lnTo>
                  <a:pt x="847916" y="54956"/>
                </a:lnTo>
                <a:lnTo>
                  <a:pt x="862293" y="69901"/>
                </a:lnTo>
                <a:lnTo>
                  <a:pt x="871639" y="93496"/>
                </a:lnTo>
                <a:lnTo>
                  <a:pt x="874973" y="124668"/>
                </a:lnTo>
                <a:lnTo>
                  <a:pt x="871639" y="156030"/>
                </a:lnTo>
                <a:lnTo>
                  <a:pt x="862293" y="179722"/>
                </a:lnTo>
                <a:lnTo>
                  <a:pt x="847916" y="194703"/>
                </a:lnTo>
                <a:lnTo>
                  <a:pt x="829490" y="199928"/>
                </a:lnTo>
                <a:lnTo>
                  <a:pt x="883556" y="199928"/>
                </a:lnTo>
                <a:lnTo>
                  <a:pt x="899386" y="167416"/>
                </a:lnTo>
                <a:lnTo>
                  <a:pt x="905077" y="124668"/>
                </a:lnTo>
                <a:lnTo>
                  <a:pt x="899386" y="82110"/>
                </a:lnTo>
                <a:lnTo>
                  <a:pt x="883603" y="49736"/>
                </a:lnTo>
                <a:close/>
              </a:path>
              <a:path w="1962784" h="332740">
                <a:moveTo>
                  <a:pt x="1277448" y="0"/>
                </a:moveTo>
                <a:lnTo>
                  <a:pt x="1246689" y="0"/>
                </a:lnTo>
                <a:lnTo>
                  <a:pt x="1246689" y="108308"/>
                </a:lnTo>
                <a:lnTo>
                  <a:pt x="1188445" y="108308"/>
                </a:lnTo>
                <a:lnTo>
                  <a:pt x="1188445" y="133831"/>
                </a:lnTo>
                <a:lnTo>
                  <a:pt x="1246689" y="133831"/>
                </a:lnTo>
                <a:lnTo>
                  <a:pt x="1246689" y="293839"/>
                </a:lnTo>
                <a:lnTo>
                  <a:pt x="1277448" y="293839"/>
                </a:lnTo>
                <a:lnTo>
                  <a:pt x="1277448" y="0"/>
                </a:lnTo>
                <a:close/>
              </a:path>
              <a:path w="1962784" h="332740">
                <a:moveTo>
                  <a:pt x="1183537" y="26177"/>
                </a:moveTo>
                <a:lnTo>
                  <a:pt x="1046434" y="26177"/>
                </a:lnTo>
                <a:lnTo>
                  <a:pt x="1046434" y="224469"/>
                </a:lnTo>
                <a:lnTo>
                  <a:pt x="1069339" y="224469"/>
                </a:lnTo>
                <a:lnTo>
                  <a:pt x="1107183" y="223917"/>
                </a:lnTo>
                <a:lnTo>
                  <a:pt x="1140672" y="222506"/>
                </a:lnTo>
                <a:lnTo>
                  <a:pt x="1171951" y="219868"/>
                </a:lnTo>
                <a:lnTo>
                  <a:pt x="1203170" y="215634"/>
                </a:lnTo>
                <a:lnTo>
                  <a:pt x="1200960" y="198619"/>
                </a:lnTo>
                <a:lnTo>
                  <a:pt x="1077846" y="198619"/>
                </a:lnTo>
                <a:lnTo>
                  <a:pt x="1077846" y="133176"/>
                </a:lnTo>
                <a:lnTo>
                  <a:pt x="1171103" y="133176"/>
                </a:lnTo>
                <a:lnTo>
                  <a:pt x="1171103" y="108308"/>
                </a:lnTo>
                <a:lnTo>
                  <a:pt x="1077846" y="108308"/>
                </a:lnTo>
                <a:lnTo>
                  <a:pt x="1077846" y="51372"/>
                </a:lnTo>
                <a:lnTo>
                  <a:pt x="1183537" y="51372"/>
                </a:lnTo>
                <a:lnTo>
                  <a:pt x="1183537" y="26177"/>
                </a:lnTo>
                <a:close/>
              </a:path>
              <a:path w="1962784" h="332740">
                <a:moveTo>
                  <a:pt x="1199898" y="190439"/>
                </a:moveTo>
                <a:lnTo>
                  <a:pt x="1171302" y="194593"/>
                </a:lnTo>
                <a:lnTo>
                  <a:pt x="1142676" y="197044"/>
                </a:lnTo>
                <a:lnTo>
                  <a:pt x="1112148" y="198238"/>
                </a:lnTo>
                <a:lnTo>
                  <a:pt x="1077846" y="198619"/>
                </a:lnTo>
                <a:lnTo>
                  <a:pt x="1200960" y="198619"/>
                </a:lnTo>
                <a:lnTo>
                  <a:pt x="1199898" y="190439"/>
                </a:lnTo>
                <a:close/>
              </a:path>
              <a:path w="1962784" h="332740">
                <a:moveTo>
                  <a:pt x="1468214" y="206799"/>
                </a:moveTo>
                <a:lnTo>
                  <a:pt x="1437456" y="206799"/>
                </a:lnTo>
                <a:lnTo>
                  <a:pt x="1437456" y="286967"/>
                </a:lnTo>
                <a:lnTo>
                  <a:pt x="1642620" y="286967"/>
                </a:lnTo>
                <a:lnTo>
                  <a:pt x="1642620" y="261772"/>
                </a:lnTo>
                <a:lnTo>
                  <a:pt x="1468214" y="261772"/>
                </a:lnTo>
                <a:lnTo>
                  <a:pt x="1468214" y="206799"/>
                </a:lnTo>
                <a:close/>
              </a:path>
              <a:path w="1962784" h="332740">
                <a:moveTo>
                  <a:pt x="1555908" y="178332"/>
                </a:moveTo>
                <a:lnTo>
                  <a:pt x="1525149" y="178332"/>
                </a:lnTo>
                <a:lnTo>
                  <a:pt x="1525149" y="232322"/>
                </a:lnTo>
                <a:lnTo>
                  <a:pt x="1555908" y="232322"/>
                </a:lnTo>
                <a:lnTo>
                  <a:pt x="1555908" y="178332"/>
                </a:lnTo>
                <a:close/>
              </a:path>
              <a:path w="1962784" h="332740">
                <a:moveTo>
                  <a:pt x="1672396" y="153463"/>
                </a:moveTo>
                <a:lnTo>
                  <a:pt x="1404080" y="153463"/>
                </a:lnTo>
                <a:lnTo>
                  <a:pt x="1404080" y="178332"/>
                </a:lnTo>
                <a:lnTo>
                  <a:pt x="1672396" y="178332"/>
                </a:lnTo>
                <a:lnTo>
                  <a:pt x="1672396" y="153463"/>
                </a:lnTo>
                <a:close/>
              </a:path>
              <a:path w="1962784" h="332740">
                <a:moveTo>
                  <a:pt x="1470177" y="9162"/>
                </a:moveTo>
                <a:lnTo>
                  <a:pt x="1439419" y="9162"/>
                </a:lnTo>
                <a:lnTo>
                  <a:pt x="1439419" y="127613"/>
                </a:lnTo>
                <a:lnTo>
                  <a:pt x="1637057" y="127613"/>
                </a:lnTo>
                <a:lnTo>
                  <a:pt x="1637057" y="102745"/>
                </a:lnTo>
                <a:lnTo>
                  <a:pt x="1470177" y="102745"/>
                </a:lnTo>
                <a:lnTo>
                  <a:pt x="1470177" y="68060"/>
                </a:lnTo>
                <a:lnTo>
                  <a:pt x="1637057" y="68060"/>
                </a:lnTo>
                <a:lnTo>
                  <a:pt x="1637057" y="44828"/>
                </a:lnTo>
                <a:lnTo>
                  <a:pt x="1470177" y="44828"/>
                </a:lnTo>
                <a:lnTo>
                  <a:pt x="1470177" y="9162"/>
                </a:lnTo>
                <a:close/>
              </a:path>
              <a:path w="1962784" h="332740">
                <a:moveTo>
                  <a:pt x="1637057" y="68060"/>
                </a:moveTo>
                <a:lnTo>
                  <a:pt x="1605972" y="68060"/>
                </a:lnTo>
                <a:lnTo>
                  <a:pt x="1605972" y="102745"/>
                </a:lnTo>
                <a:lnTo>
                  <a:pt x="1637057" y="102745"/>
                </a:lnTo>
                <a:lnTo>
                  <a:pt x="1637057" y="68060"/>
                </a:lnTo>
                <a:close/>
              </a:path>
              <a:path w="1962784" h="332740">
                <a:moveTo>
                  <a:pt x="1637057" y="9162"/>
                </a:moveTo>
                <a:lnTo>
                  <a:pt x="1605972" y="9162"/>
                </a:lnTo>
                <a:lnTo>
                  <a:pt x="1605972" y="44828"/>
                </a:lnTo>
                <a:lnTo>
                  <a:pt x="1637057" y="44828"/>
                </a:lnTo>
                <a:lnTo>
                  <a:pt x="1637057" y="9162"/>
                </a:lnTo>
                <a:close/>
              </a:path>
              <a:path w="1962784" h="332740">
                <a:moveTo>
                  <a:pt x="1962309" y="231668"/>
                </a:moveTo>
                <a:lnTo>
                  <a:pt x="1693992" y="231668"/>
                </a:lnTo>
                <a:lnTo>
                  <a:pt x="1693992" y="258172"/>
                </a:lnTo>
                <a:lnTo>
                  <a:pt x="1962309" y="258172"/>
                </a:lnTo>
                <a:lnTo>
                  <a:pt x="1962309" y="231668"/>
                </a:lnTo>
                <a:close/>
              </a:path>
              <a:path w="1962784" h="332740">
                <a:moveTo>
                  <a:pt x="1842548" y="169170"/>
                </a:moveTo>
                <a:lnTo>
                  <a:pt x="1811790" y="169170"/>
                </a:lnTo>
                <a:lnTo>
                  <a:pt x="1811790" y="231668"/>
                </a:lnTo>
                <a:lnTo>
                  <a:pt x="1842548" y="231668"/>
                </a:lnTo>
                <a:lnTo>
                  <a:pt x="1842548" y="169170"/>
                </a:lnTo>
                <a:close/>
              </a:path>
              <a:path w="1962784" h="332740">
                <a:moveTo>
                  <a:pt x="1936786" y="144629"/>
                </a:moveTo>
                <a:lnTo>
                  <a:pt x="1717552" y="144629"/>
                </a:lnTo>
                <a:lnTo>
                  <a:pt x="1717552" y="169170"/>
                </a:lnTo>
                <a:lnTo>
                  <a:pt x="1936786" y="169170"/>
                </a:lnTo>
                <a:lnTo>
                  <a:pt x="1936786" y="144629"/>
                </a:lnTo>
                <a:close/>
              </a:path>
              <a:path w="1962784" h="332740">
                <a:moveTo>
                  <a:pt x="1792157" y="52354"/>
                </a:moveTo>
                <a:lnTo>
                  <a:pt x="1761399" y="52354"/>
                </a:lnTo>
                <a:lnTo>
                  <a:pt x="1761399" y="144629"/>
                </a:lnTo>
                <a:lnTo>
                  <a:pt x="1792157" y="144629"/>
                </a:lnTo>
                <a:lnTo>
                  <a:pt x="1792157" y="52354"/>
                </a:lnTo>
                <a:close/>
              </a:path>
              <a:path w="1962784" h="332740">
                <a:moveTo>
                  <a:pt x="1892939" y="52354"/>
                </a:moveTo>
                <a:lnTo>
                  <a:pt x="1862508" y="52354"/>
                </a:lnTo>
                <a:lnTo>
                  <a:pt x="1862508" y="144629"/>
                </a:lnTo>
                <a:lnTo>
                  <a:pt x="1892939" y="144629"/>
                </a:lnTo>
                <a:lnTo>
                  <a:pt x="1892939" y="52354"/>
                </a:lnTo>
                <a:close/>
              </a:path>
              <a:path w="1962784" h="332740">
                <a:moveTo>
                  <a:pt x="1937768" y="27158"/>
                </a:moveTo>
                <a:lnTo>
                  <a:pt x="1716897" y="27158"/>
                </a:lnTo>
                <a:lnTo>
                  <a:pt x="1716897" y="52354"/>
                </a:lnTo>
                <a:lnTo>
                  <a:pt x="1937768" y="52354"/>
                </a:lnTo>
                <a:lnTo>
                  <a:pt x="1937768" y="27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10998" y="7032835"/>
            <a:ext cx="1697989" cy="332740"/>
          </a:xfrm>
          <a:custGeom>
            <a:avLst/>
            <a:gdLst/>
            <a:ahLst/>
            <a:cxnLst/>
            <a:rect l="l" t="t" r="r" b="b"/>
            <a:pathLst>
              <a:path w="1697990" h="332740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1697990" h="332740">
                <a:moveTo>
                  <a:pt x="254044" y="55299"/>
                </a:moveTo>
                <a:lnTo>
                  <a:pt x="189457" y="55299"/>
                </a:lnTo>
                <a:lnTo>
                  <a:pt x="206799" y="58014"/>
                </a:lnTo>
                <a:lnTo>
                  <a:pt x="220706" y="65729"/>
                </a:lnTo>
                <a:lnTo>
                  <a:pt x="229950" y="77800"/>
                </a:lnTo>
                <a:lnTo>
                  <a:pt x="233304" y="93583"/>
                </a:lnTo>
                <a:lnTo>
                  <a:pt x="230855" y="108277"/>
                </a:lnTo>
                <a:lnTo>
                  <a:pt x="223528" y="122542"/>
                </a:lnTo>
                <a:lnTo>
                  <a:pt x="211355" y="138033"/>
                </a:lnTo>
                <a:lnTo>
                  <a:pt x="194365" y="156408"/>
                </a:lnTo>
                <a:lnTo>
                  <a:pt x="112234" y="239194"/>
                </a:lnTo>
                <a:lnTo>
                  <a:pt x="112234" y="265371"/>
                </a:lnTo>
                <a:lnTo>
                  <a:pt x="271588" y="265371"/>
                </a:lnTo>
                <a:lnTo>
                  <a:pt x="271588" y="234613"/>
                </a:lnTo>
                <a:lnTo>
                  <a:pt x="162298" y="234613"/>
                </a:lnTo>
                <a:lnTo>
                  <a:pt x="162298" y="232649"/>
                </a:lnTo>
                <a:lnTo>
                  <a:pt x="210399" y="183894"/>
                </a:lnTo>
                <a:lnTo>
                  <a:pt x="238074" y="154859"/>
                </a:lnTo>
                <a:lnTo>
                  <a:pt x="264834" y="111882"/>
                </a:lnTo>
                <a:lnTo>
                  <a:pt x="267662" y="92601"/>
                </a:lnTo>
                <a:lnTo>
                  <a:pt x="261848" y="65780"/>
                </a:lnTo>
                <a:lnTo>
                  <a:pt x="254044" y="55299"/>
                </a:lnTo>
                <a:close/>
              </a:path>
              <a:path w="1697990" h="332740">
                <a:moveTo>
                  <a:pt x="190112" y="25195"/>
                </a:moveTo>
                <a:lnTo>
                  <a:pt x="158847" y="30369"/>
                </a:lnTo>
                <a:lnTo>
                  <a:pt x="134117" y="44992"/>
                </a:lnTo>
                <a:lnTo>
                  <a:pt x="117915" y="67713"/>
                </a:lnTo>
                <a:lnTo>
                  <a:pt x="112234" y="97182"/>
                </a:lnTo>
                <a:lnTo>
                  <a:pt x="146265" y="97182"/>
                </a:lnTo>
                <a:lnTo>
                  <a:pt x="149332" y="80009"/>
                </a:lnTo>
                <a:lnTo>
                  <a:pt x="158044" y="66792"/>
                </a:lnTo>
                <a:lnTo>
                  <a:pt x="171665" y="58300"/>
                </a:lnTo>
                <a:lnTo>
                  <a:pt x="189457" y="55299"/>
                </a:lnTo>
                <a:lnTo>
                  <a:pt x="254044" y="55299"/>
                </a:lnTo>
                <a:lnTo>
                  <a:pt x="245943" y="44419"/>
                </a:lnTo>
                <a:lnTo>
                  <a:pt x="221509" y="30298"/>
                </a:lnTo>
                <a:lnTo>
                  <a:pt x="190112" y="25195"/>
                </a:lnTo>
                <a:close/>
              </a:path>
              <a:path w="1697990" h="332740">
                <a:moveTo>
                  <a:pt x="333432" y="18324"/>
                </a:moveTo>
                <a:lnTo>
                  <a:pt x="301365" y="18324"/>
                </a:lnTo>
                <a:lnTo>
                  <a:pt x="317792" y="48289"/>
                </a:lnTo>
                <a:lnTo>
                  <a:pt x="331918" y="86998"/>
                </a:lnTo>
                <a:lnTo>
                  <a:pt x="341812" y="130553"/>
                </a:lnTo>
                <a:lnTo>
                  <a:pt x="345539" y="175060"/>
                </a:lnTo>
                <a:lnTo>
                  <a:pt x="341812" y="219709"/>
                </a:lnTo>
                <a:lnTo>
                  <a:pt x="331918" y="263285"/>
                </a:lnTo>
                <a:lnTo>
                  <a:pt x="317792" y="302014"/>
                </a:lnTo>
                <a:lnTo>
                  <a:pt x="301365" y="332123"/>
                </a:lnTo>
                <a:lnTo>
                  <a:pt x="333432" y="332123"/>
                </a:lnTo>
                <a:lnTo>
                  <a:pt x="353929" y="297781"/>
                </a:lnTo>
                <a:lnTo>
                  <a:pt x="369057" y="260340"/>
                </a:lnTo>
                <a:lnTo>
                  <a:pt x="378480" y="219525"/>
                </a:lnTo>
                <a:lnTo>
                  <a:pt x="381860" y="175060"/>
                </a:lnTo>
                <a:lnTo>
                  <a:pt x="378480" y="130783"/>
                </a:lnTo>
                <a:lnTo>
                  <a:pt x="369057" y="90065"/>
                </a:lnTo>
                <a:lnTo>
                  <a:pt x="353929" y="52661"/>
                </a:lnTo>
                <a:lnTo>
                  <a:pt x="333432" y="18324"/>
                </a:lnTo>
                <a:close/>
              </a:path>
              <a:path w="1697990" h="332740">
                <a:moveTo>
                  <a:pt x="566736" y="206799"/>
                </a:moveTo>
                <a:lnTo>
                  <a:pt x="535978" y="206799"/>
                </a:lnTo>
                <a:lnTo>
                  <a:pt x="535978" y="286967"/>
                </a:lnTo>
                <a:lnTo>
                  <a:pt x="741142" y="286967"/>
                </a:lnTo>
                <a:lnTo>
                  <a:pt x="741142" y="261772"/>
                </a:lnTo>
                <a:lnTo>
                  <a:pt x="566736" y="261772"/>
                </a:lnTo>
                <a:lnTo>
                  <a:pt x="566736" y="206799"/>
                </a:lnTo>
                <a:close/>
              </a:path>
              <a:path w="1697990" h="332740">
                <a:moveTo>
                  <a:pt x="654430" y="178332"/>
                </a:moveTo>
                <a:lnTo>
                  <a:pt x="623672" y="178332"/>
                </a:lnTo>
                <a:lnTo>
                  <a:pt x="623672" y="232322"/>
                </a:lnTo>
                <a:lnTo>
                  <a:pt x="654430" y="232322"/>
                </a:lnTo>
                <a:lnTo>
                  <a:pt x="654430" y="178332"/>
                </a:lnTo>
                <a:close/>
              </a:path>
              <a:path w="1697990" h="332740">
                <a:moveTo>
                  <a:pt x="770918" y="153463"/>
                </a:moveTo>
                <a:lnTo>
                  <a:pt x="502602" y="153463"/>
                </a:lnTo>
                <a:lnTo>
                  <a:pt x="502602" y="178332"/>
                </a:lnTo>
                <a:lnTo>
                  <a:pt x="770918" y="178332"/>
                </a:lnTo>
                <a:lnTo>
                  <a:pt x="770918" y="153463"/>
                </a:lnTo>
                <a:close/>
              </a:path>
              <a:path w="1697990" h="332740">
                <a:moveTo>
                  <a:pt x="568699" y="9162"/>
                </a:moveTo>
                <a:lnTo>
                  <a:pt x="537941" y="9162"/>
                </a:lnTo>
                <a:lnTo>
                  <a:pt x="537941" y="127613"/>
                </a:lnTo>
                <a:lnTo>
                  <a:pt x="735579" y="127613"/>
                </a:lnTo>
                <a:lnTo>
                  <a:pt x="735579" y="102745"/>
                </a:lnTo>
                <a:lnTo>
                  <a:pt x="568699" y="102745"/>
                </a:lnTo>
                <a:lnTo>
                  <a:pt x="568699" y="68060"/>
                </a:lnTo>
                <a:lnTo>
                  <a:pt x="735579" y="68060"/>
                </a:lnTo>
                <a:lnTo>
                  <a:pt x="735579" y="44828"/>
                </a:lnTo>
                <a:lnTo>
                  <a:pt x="568699" y="44828"/>
                </a:lnTo>
                <a:lnTo>
                  <a:pt x="568699" y="9162"/>
                </a:lnTo>
                <a:close/>
              </a:path>
              <a:path w="1697990" h="332740">
                <a:moveTo>
                  <a:pt x="735579" y="68060"/>
                </a:moveTo>
                <a:lnTo>
                  <a:pt x="704494" y="68060"/>
                </a:lnTo>
                <a:lnTo>
                  <a:pt x="704494" y="102745"/>
                </a:lnTo>
                <a:lnTo>
                  <a:pt x="735579" y="102745"/>
                </a:lnTo>
                <a:lnTo>
                  <a:pt x="735579" y="68060"/>
                </a:lnTo>
                <a:close/>
              </a:path>
              <a:path w="1697990" h="332740">
                <a:moveTo>
                  <a:pt x="735579" y="9162"/>
                </a:moveTo>
                <a:lnTo>
                  <a:pt x="704494" y="9162"/>
                </a:lnTo>
                <a:lnTo>
                  <a:pt x="704494" y="44828"/>
                </a:lnTo>
                <a:lnTo>
                  <a:pt x="735579" y="44828"/>
                </a:lnTo>
                <a:lnTo>
                  <a:pt x="735579" y="9162"/>
                </a:lnTo>
                <a:close/>
              </a:path>
              <a:path w="1697990" h="332740">
                <a:moveTo>
                  <a:pt x="1036944" y="0"/>
                </a:moveTo>
                <a:lnTo>
                  <a:pt x="1005859" y="0"/>
                </a:lnTo>
                <a:lnTo>
                  <a:pt x="1005859" y="59225"/>
                </a:lnTo>
                <a:lnTo>
                  <a:pt x="944015" y="59225"/>
                </a:lnTo>
                <a:lnTo>
                  <a:pt x="944015" y="84748"/>
                </a:lnTo>
                <a:lnTo>
                  <a:pt x="1005859" y="84748"/>
                </a:lnTo>
                <a:lnTo>
                  <a:pt x="1005859" y="173751"/>
                </a:lnTo>
                <a:lnTo>
                  <a:pt x="1036944" y="173751"/>
                </a:lnTo>
                <a:lnTo>
                  <a:pt x="1036944" y="0"/>
                </a:lnTo>
                <a:close/>
              </a:path>
              <a:path w="1697990" h="332740">
                <a:moveTo>
                  <a:pt x="895915" y="15051"/>
                </a:moveTo>
                <a:lnTo>
                  <a:pt x="864829" y="15051"/>
                </a:lnTo>
                <a:lnTo>
                  <a:pt x="864829" y="45155"/>
                </a:lnTo>
                <a:lnTo>
                  <a:pt x="859783" y="76409"/>
                </a:lnTo>
                <a:lnTo>
                  <a:pt x="845564" y="104258"/>
                </a:lnTo>
                <a:lnTo>
                  <a:pt x="822818" y="127015"/>
                </a:lnTo>
                <a:lnTo>
                  <a:pt x="792187" y="142993"/>
                </a:lnTo>
                <a:lnTo>
                  <a:pt x="808875" y="168188"/>
                </a:lnTo>
                <a:lnTo>
                  <a:pt x="832731" y="156191"/>
                </a:lnTo>
                <a:lnTo>
                  <a:pt x="852845" y="139945"/>
                </a:lnTo>
                <a:lnTo>
                  <a:pt x="868971" y="119988"/>
                </a:lnTo>
                <a:lnTo>
                  <a:pt x="880863" y="96855"/>
                </a:lnTo>
                <a:lnTo>
                  <a:pt x="912306" y="96855"/>
                </a:lnTo>
                <a:lnTo>
                  <a:pt x="900608" y="75259"/>
                </a:lnTo>
                <a:lnTo>
                  <a:pt x="895915" y="46791"/>
                </a:lnTo>
                <a:lnTo>
                  <a:pt x="895915" y="15051"/>
                </a:lnTo>
                <a:close/>
              </a:path>
              <a:path w="1697990" h="332740">
                <a:moveTo>
                  <a:pt x="912306" y="96855"/>
                </a:moveTo>
                <a:lnTo>
                  <a:pt x="880863" y="96855"/>
                </a:lnTo>
                <a:lnTo>
                  <a:pt x="892290" y="117958"/>
                </a:lnTo>
                <a:lnTo>
                  <a:pt x="907735" y="136223"/>
                </a:lnTo>
                <a:lnTo>
                  <a:pt x="926923" y="151083"/>
                </a:lnTo>
                <a:lnTo>
                  <a:pt x="949578" y="161971"/>
                </a:lnTo>
                <a:lnTo>
                  <a:pt x="966593" y="137103"/>
                </a:lnTo>
                <a:lnTo>
                  <a:pt x="936868" y="122255"/>
                </a:lnTo>
                <a:lnTo>
                  <a:pt x="914566" y="101027"/>
                </a:lnTo>
                <a:lnTo>
                  <a:pt x="912306" y="96855"/>
                </a:lnTo>
                <a:close/>
              </a:path>
              <a:path w="1697990" h="332740">
                <a:moveTo>
                  <a:pt x="1036944" y="189130"/>
                </a:moveTo>
                <a:lnTo>
                  <a:pt x="838325" y="189130"/>
                </a:lnTo>
                <a:lnTo>
                  <a:pt x="838325" y="213671"/>
                </a:lnTo>
                <a:lnTo>
                  <a:pt x="1005859" y="213671"/>
                </a:lnTo>
                <a:lnTo>
                  <a:pt x="1005859" y="293184"/>
                </a:lnTo>
                <a:lnTo>
                  <a:pt x="1036944" y="293184"/>
                </a:lnTo>
                <a:lnTo>
                  <a:pt x="1036944" y="189130"/>
                </a:lnTo>
                <a:close/>
              </a:path>
              <a:path w="1697990" h="332740">
                <a:moveTo>
                  <a:pt x="1299698" y="182586"/>
                </a:moveTo>
                <a:lnTo>
                  <a:pt x="1258495" y="186297"/>
                </a:lnTo>
                <a:lnTo>
                  <a:pt x="1227506" y="197065"/>
                </a:lnTo>
                <a:lnTo>
                  <a:pt x="1207991" y="214336"/>
                </a:lnTo>
                <a:lnTo>
                  <a:pt x="1201206" y="237558"/>
                </a:lnTo>
                <a:lnTo>
                  <a:pt x="1207991" y="260974"/>
                </a:lnTo>
                <a:lnTo>
                  <a:pt x="1227506" y="278378"/>
                </a:lnTo>
                <a:lnTo>
                  <a:pt x="1258495" y="289278"/>
                </a:lnTo>
                <a:lnTo>
                  <a:pt x="1299698" y="293184"/>
                </a:lnTo>
                <a:lnTo>
                  <a:pt x="1340421" y="289278"/>
                </a:lnTo>
                <a:lnTo>
                  <a:pt x="1370990" y="278378"/>
                </a:lnTo>
                <a:lnTo>
                  <a:pt x="1382101" y="268316"/>
                </a:lnTo>
                <a:lnTo>
                  <a:pt x="1299698" y="268316"/>
                </a:lnTo>
                <a:lnTo>
                  <a:pt x="1271174" y="266271"/>
                </a:lnTo>
                <a:lnTo>
                  <a:pt x="1249921" y="260299"/>
                </a:lnTo>
                <a:lnTo>
                  <a:pt x="1236704" y="250646"/>
                </a:lnTo>
                <a:lnTo>
                  <a:pt x="1232292" y="237558"/>
                </a:lnTo>
                <a:lnTo>
                  <a:pt x="1236704" y="224520"/>
                </a:lnTo>
                <a:lnTo>
                  <a:pt x="1249921" y="214980"/>
                </a:lnTo>
                <a:lnTo>
                  <a:pt x="1271174" y="209121"/>
                </a:lnTo>
                <a:lnTo>
                  <a:pt x="1299698" y="207127"/>
                </a:lnTo>
                <a:lnTo>
                  <a:pt x="1382187" y="207127"/>
                </a:lnTo>
                <a:lnTo>
                  <a:pt x="1370990" y="197065"/>
                </a:lnTo>
                <a:lnTo>
                  <a:pt x="1340421" y="186297"/>
                </a:lnTo>
                <a:lnTo>
                  <a:pt x="1299698" y="182586"/>
                </a:lnTo>
                <a:close/>
              </a:path>
              <a:path w="1697990" h="332740">
                <a:moveTo>
                  <a:pt x="1382187" y="207127"/>
                </a:moveTo>
                <a:lnTo>
                  <a:pt x="1299698" y="207127"/>
                </a:lnTo>
                <a:lnTo>
                  <a:pt x="1327936" y="209121"/>
                </a:lnTo>
                <a:lnTo>
                  <a:pt x="1348903" y="214980"/>
                </a:lnTo>
                <a:lnTo>
                  <a:pt x="1361956" y="224520"/>
                </a:lnTo>
                <a:lnTo>
                  <a:pt x="1366450" y="237558"/>
                </a:lnTo>
                <a:lnTo>
                  <a:pt x="1361956" y="250646"/>
                </a:lnTo>
                <a:lnTo>
                  <a:pt x="1348903" y="260299"/>
                </a:lnTo>
                <a:lnTo>
                  <a:pt x="1327936" y="266271"/>
                </a:lnTo>
                <a:lnTo>
                  <a:pt x="1299698" y="268316"/>
                </a:lnTo>
                <a:lnTo>
                  <a:pt x="1382101" y="268316"/>
                </a:lnTo>
                <a:lnTo>
                  <a:pt x="1390209" y="260974"/>
                </a:lnTo>
                <a:lnTo>
                  <a:pt x="1396881" y="237558"/>
                </a:lnTo>
                <a:lnTo>
                  <a:pt x="1390209" y="214336"/>
                </a:lnTo>
                <a:lnTo>
                  <a:pt x="1382187" y="207127"/>
                </a:lnTo>
                <a:close/>
              </a:path>
              <a:path w="1697990" h="332740">
                <a:moveTo>
                  <a:pt x="1394263" y="0"/>
                </a:moveTo>
                <a:lnTo>
                  <a:pt x="1363178" y="0"/>
                </a:lnTo>
                <a:lnTo>
                  <a:pt x="1363178" y="175060"/>
                </a:lnTo>
                <a:lnTo>
                  <a:pt x="1394263" y="175060"/>
                </a:lnTo>
                <a:lnTo>
                  <a:pt x="1394263" y="98164"/>
                </a:lnTo>
                <a:lnTo>
                  <a:pt x="1436801" y="98164"/>
                </a:lnTo>
                <a:lnTo>
                  <a:pt x="1436801" y="71660"/>
                </a:lnTo>
                <a:lnTo>
                  <a:pt x="1394263" y="71660"/>
                </a:lnTo>
                <a:lnTo>
                  <a:pt x="1394263" y="0"/>
                </a:lnTo>
                <a:close/>
              </a:path>
              <a:path w="1697990" h="332740">
                <a:moveTo>
                  <a:pt x="1205787" y="18324"/>
                </a:moveTo>
                <a:lnTo>
                  <a:pt x="1175356" y="18324"/>
                </a:lnTo>
                <a:lnTo>
                  <a:pt x="1175356" y="154445"/>
                </a:lnTo>
                <a:lnTo>
                  <a:pt x="1313441" y="154445"/>
                </a:lnTo>
                <a:lnTo>
                  <a:pt x="1313441" y="129577"/>
                </a:lnTo>
                <a:lnTo>
                  <a:pt x="1205787" y="129577"/>
                </a:lnTo>
                <a:lnTo>
                  <a:pt x="1205787" y="85075"/>
                </a:lnTo>
                <a:lnTo>
                  <a:pt x="1313441" y="85075"/>
                </a:lnTo>
                <a:lnTo>
                  <a:pt x="1313441" y="60534"/>
                </a:lnTo>
                <a:lnTo>
                  <a:pt x="1205787" y="60534"/>
                </a:lnTo>
                <a:lnTo>
                  <a:pt x="1205787" y="18324"/>
                </a:lnTo>
                <a:close/>
              </a:path>
              <a:path w="1697990" h="332740">
                <a:moveTo>
                  <a:pt x="1313441" y="85075"/>
                </a:moveTo>
                <a:lnTo>
                  <a:pt x="1282683" y="85075"/>
                </a:lnTo>
                <a:lnTo>
                  <a:pt x="1282683" y="129577"/>
                </a:lnTo>
                <a:lnTo>
                  <a:pt x="1313441" y="129577"/>
                </a:lnTo>
                <a:lnTo>
                  <a:pt x="1313441" y="85075"/>
                </a:lnTo>
                <a:close/>
              </a:path>
              <a:path w="1697990" h="332740">
                <a:moveTo>
                  <a:pt x="1313441" y="18324"/>
                </a:moveTo>
                <a:lnTo>
                  <a:pt x="1282683" y="18324"/>
                </a:lnTo>
                <a:lnTo>
                  <a:pt x="1282683" y="60534"/>
                </a:lnTo>
                <a:lnTo>
                  <a:pt x="1313441" y="60534"/>
                </a:lnTo>
                <a:lnTo>
                  <a:pt x="1313441" y="18324"/>
                </a:lnTo>
                <a:close/>
              </a:path>
              <a:path w="1697990" h="332740">
                <a:moveTo>
                  <a:pt x="1697919" y="96201"/>
                </a:moveTo>
                <a:lnTo>
                  <a:pt x="1666834" y="96201"/>
                </a:lnTo>
                <a:lnTo>
                  <a:pt x="1666834" y="160008"/>
                </a:lnTo>
                <a:lnTo>
                  <a:pt x="1697919" y="160008"/>
                </a:lnTo>
                <a:lnTo>
                  <a:pt x="1697919" y="96201"/>
                </a:lnTo>
                <a:close/>
              </a:path>
              <a:path w="1697990" h="332740">
                <a:moveTo>
                  <a:pt x="1498645" y="15051"/>
                </a:moveTo>
                <a:lnTo>
                  <a:pt x="1467560" y="15051"/>
                </a:lnTo>
                <a:lnTo>
                  <a:pt x="1467560" y="150191"/>
                </a:lnTo>
                <a:lnTo>
                  <a:pt x="1602699" y="150191"/>
                </a:lnTo>
                <a:lnTo>
                  <a:pt x="1602699" y="124996"/>
                </a:lnTo>
                <a:lnTo>
                  <a:pt x="1498645" y="124996"/>
                </a:lnTo>
                <a:lnTo>
                  <a:pt x="1498645" y="82131"/>
                </a:lnTo>
                <a:lnTo>
                  <a:pt x="1697919" y="82131"/>
                </a:lnTo>
                <a:lnTo>
                  <a:pt x="1697919" y="70351"/>
                </a:lnTo>
                <a:lnTo>
                  <a:pt x="1602699" y="70351"/>
                </a:lnTo>
                <a:lnTo>
                  <a:pt x="1602699" y="57917"/>
                </a:lnTo>
                <a:lnTo>
                  <a:pt x="1498645" y="57917"/>
                </a:lnTo>
                <a:lnTo>
                  <a:pt x="1498645" y="15051"/>
                </a:lnTo>
                <a:close/>
              </a:path>
              <a:path w="1697990" h="332740">
                <a:moveTo>
                  <a:pt x="1697919" y="82131"/>
                </a:moveTo>
                <a:lnTo>
                  <a:pt x="1571941" y="82131"/>
                </a:lnTo>
                <a:lnTo>
                  <a:pt x="1571941" y="124996"/>
                </a:lnTo>
                <a:lnTo>
                  <a:pt x="1602699" y="124996"/>
                </a:lnTo>
                <a:lnTo>
                  <a:pt x="1602699" y="96201"/>
                </a:lnTo>
                <a:lnTo>
                  <a:pt x="1697919" y="96201"/>
                </a:lnTo>
                <a:lnTo>
                  <a:pt x="1697919" y="82131"/>
                </a:lnTo>
                <a:close/>
              </a:path>
              <a:path w="1697990" h="332740">
                <a:moveTo>
                  <a:pt x="1697919" y="0"/>
                </a:moveTo>
                <a:lnTo>
                  <a:pt x="1666834" y="0"/>
                </a:lnTo>
                <a:lnTo>
                  <a:pt x="1666834" y="70351"/>
                </a:lnTo>
                <a:lnTo>
                  <a:pt x="1697919" y="70351"/>
                </a:lnTo>
                <a:lnTo>
                  <a:pt x="1697919" y="0"/>
                </a:lnTo>
                <a:close/>
              </a:path>
              <a:path w="1697990" h="332740">
                <a:moveTo>
                  <a:pt x="1602699" y="15051"/>
                </a:moveTo>
                <a:lnTo>
                  <a:pt x="1571941" y="15051"/>
                </a:lnTo>
                <a:lnTo>
                  <a:pt x="1571941" y="57917"/>
                </a:lnTo>
                <a:lnTo>
                  <a:pt x="1602699" y="57917"/>
                </a:lnTo>
                <a:lnTo>
                  <a:pt x="1602699" y="15051"/>
                </a:lnTo>
                <a:close/>
              </a:path>
              <a:path w="1697990" h="332740">
                <a:moveTo>
                  <a:pt x="1537584" y="173751"/>
                </a:moveTo>
                <a:lnTo>
                  <a:pt x="1506825" y="173751"/>
                </a:lnTo>
                <a:lnTo>
                  <a:pt x="1506825" y="288930"/>
                </a:lnTo>
                <a:lnTo>
                  <a:pt x="1697592" y="288930"/>
                </a:lnTo>
                <a:lnTo>
                  <a:pt x="1697592" y="263735"/>
                </a:lnTo>
                <a:lnTo>
                  <a:pt x="1537584" y="263735"/>
                </a:lnTo>
                <a:lnTo>
                  <a:pt x="1537584" y="231013"/>
                </a:lnTo>
                <a:lnTo>
                  <a:pt x="1697592" y="231013"/>
                </a:lnTo>
                <a:lnTo>
                  <a:pt x="1697592" y="206799"/>
                </a:lnTo>
                <a:lnTo>
                  <a:pt x="1537584" y="206799"/>
                </a:lnTo>
                <a:lnTo>
                  <a:pt x="1537584" y="173751"/>
                </a:lnTo>
                <a:close/>
              </a:path>
              <a:path w="1697990" h="332740">
                <a:moveTo>
                  <a:pt x="1697592" y="231013"/>
                </a:moveTo>
                <a:lnTo>
                  <a:pt x="1666834" y="231013"/>
                </a:lnTo>
                <a:lnTo>
                  <a:pt x="1666834" y="263735"/>
                </a:lnTo>
                <a:lnTo>
                  <a:pt x="1697592" y="263735"/>
                </a:lnTo>
                <a:lnTo>
                  <a:pt x="1697592" y="231013"/>
                </a:lnTo>
                <a:close/>
              </a:path>
              <a:path w="1697990" h="332740">
                <a:moveTo>
                  <a:pt x="1697592" y="173751"/>
                </a:moveTo>
                <a:lnTo>
                  <a:pt x="1666834" y="173751"/>
                </a:lnTo>
                <a:lnTo>
                  <a:pt x="1666834" y="206799"/>
                </a:lnTo>
                <a:lnTo>
                  <a:pt x="1697592" y="206799"/>
                </a:lnTo>
                <a:lnTo>
                  <a:pt x="1697592" y="173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572527" y="6707910"/>
            <a:ext cx="2226945" cy="332740"/>
          </a:xfrm>
          <a:custGeom>
            <a:avLst/>
            <a:gdLst/>
            <a:ahLst/>
            <a:cxnLst/>
            <a:rect l="l" t="t" r="r" b="b"/>
            <a:pathLst>
              <a:path w="2226944" h="332740">
                <a:moveTo>
                  <a:pt x="80494" y="18651"/>
                </a:moveTo>
                <a:lnTo>
                  <a:pt x="48427" y="18651"/>
                </a:lnTo>
                <a:lnTo>
                  <a:pt x="27930" y="52988"/>
                </a:lnTo>
                <a:lnTo>
                  <a:pt x="12802" y="90393"/>
                </a:lnTo>
                <a:lnTo>
                  <a:pt x="3379" y="131111"/>
                </a:lnTo>
                <a:lnTo>
                  <a:pt x="0" y="175387"/>
                </a:lnTo>
                <a:lnTo>
                  <a:pt x="3379" y="219852"/>
                </a:lnTo>
                <a:lnTo>
                  <a:pt x="12802" y="260667"/>
                </a:lnTo>
                <a:lnTo>
                  <a:pt x="27930" y="298108"/>
                </a:lnTo>
                <a:lnTo>
                  <a:pt x="48427" y="332450"/>
                </a:lnTo>
                <a:lnTo>
                  <a:pt x="80494" y="332450"/>
                </a:lnTo>
                <a:lnTo>
                  <a:pt x="64067" y="302341"/>
                </a:lnTo>
                <a:lnTo>
                  <a:pt x="49941" y="263612"/>
                </a:lnTo>
                <a:lnTo>
                  <a:pt x="40048" y="220036"/>
                </a:lnTo>
                <a:lnTo>
                  <a:pt x="36320" y="175387"/>
                </a:lnTo>
                <a:lnTo>
                  <a:pt x="40048" y="130880"/>
                </a:lnTo>
                <a:lnTo>
                  <a:pt x="49941" y="87325"/>
                </a:lnTo>
                <a:lnTo>
                  <a:pt x="64067" y="48617"/>
                </a:lnTo>
                <a:lnTo>
                  <a:pt x="80494" y="18651"/>
                </a:lnTo>
                <a:close/>
              </a:path>
              <a:path w="2226944" h="332740">
                <a:moveTo>
                  <a:pt x="202218" y="64788"/>
                </a:moveTo>
                <a:lnTo>
                  <a:pt x="165898" y="64788"/>
                </a:lnTo>
                <a:lnTo>
                  <a:pt x="165898" y="265698"/>
                </a:lnTo>
                <a:lnTo>
                  <a:pt x="202218" y="265698"/>
                </a:lnTo>
                <a:lnTo>
                  <a:pt x="202218" y="64788"/>
                </a:lnTo>
                <a:close/>
              </a:path>
              <a:path w="2226944" h="332740">
                <a:moveTo>
                  <a:pt x="202218" y="28794"/>
                </a:moveTo>
                <a:lnTo>
                  <a:pt x="166879" y="28794"/>
                </a:lnTo>
                <a:lnTo>
                  <a:pt x="107981" y="67406"/>
                </a:lnTo>
                <a:lnTo>
                  <a:pt x="107981" y="101763"/>
                </a:lnTo>
                <a:lnTo>
                  <a:pt x="164589" y="64788"/>
                </a:lnTo>
                <a:lnTo>
                  <a:pt x="202218" y="64788"/>
                </a:lnTo>
                <a:lnTo>
                  <a:pt x="202218" y="28794"/>
                </a:lnTo>
                <a:close/>
              </a:path>
              <a:path w="2226944" h="332740">
                <a:moveTo>
                  <a:pt x="284349" y="18651"/>
                </a:moveTo>
                <a:lnTo>
                  <a:pt x="252282" y="18651"/>
                </a:lnTo>
                <a:lnTo>
                  <a:pt x="268710" y="48617"/>
                </a:lnTo>
                <a:lnTo>
                  <a:pt x="282836" y="87325"/>
                </a:lnTo>
                <a:lnTo>
                  <a:pt x="292729" y="130880"/>
                </a:lnTo>
                <a:lnTo>
                  <a:pt x="296456" y="175387"/>
                </a:lnTo>
                <a:lnTo>
                  <a:pt x="292729" y="220036"/>
                </a:lnTo>
                <a:lnTo>
                  <a:pt x="282836" y="263612"/>
                </a:lnTo>
                <a:lnTo>
                  <a:pt x="268710" y="302341"/>
                </a:lnTo>
                <a:lnTo>
                  <a:pt x="252282" y="332450"/>
                </a:lnTo>
                <a:lnTo>
                  <a:pt x="284349" y="332450"/>
                </a:lnTo>
                <a:lnTo>
                  <a:pt x="304846" y="298108"/>
                </a:lnTo>
                <a:lnTo>
                  <a:pt x="319975" y="260667"/>
                </a:lnTo>
                <a:lnTo>
                  <a:pt x="329398" y="219852"/>
                </a:lnTo>
                <a:lnTo>
                  <a:pt x="332777" y="175387"/>
                </a:lnTo>
                <a:lnTo>
                  <a:pt x="329398" y="131111"/>
                </a:lnTo>
                <a:lnTo>
                  <a:pt x="319975" y="90393"/>
                </a:lnTo>
                <a:lnTo>
                  <a:pt x="304846" y="52988"/>
                </a:lnTo>
                <a:lnTo>
                  <a:pt x="284349" y="18651"/>
                </a:lnTo>
                <a:close/>
              </a:path>
              <a:path w="2226944" h="332740">
                <a:moveTo>
                  <a:pt x="598803" y="48755"/>
                </a:moveTo>
                <a:lnTo>
                  <a:pt x="453193" y="48755"/>
                </a:lnTo>
                <a:lnTo>
                  <a:pt x="453193" y="73950"/>
                </a:lnTo>
                <a:lnTo>
                  <a:pt x="598803" y="73950"/>
                </a:lnTo>
                <a:lnTo>
                  <a:pt x="598803" y="48755"/>
                </a:lnTo>
                <a:close/>
              </a:path>
              <a:path w="2226944" h="332740">
                <a:moveTo>
                  <a:pt x="541541" y="8834"/>
                </a:moveTo>
                <a:lnTo>
                  <a:pt x="510782" y="8834"/>
                </a:lnTo>
                <a:lnTo>
                  <a:pt x="510782" y="48755"/>
                </a:lnTo>
                <a:lnTo>
                  <a:pt x="541541" y="48755"/>
                </a:lnTo>
                <a:lnTo>
                  <a:pt x="541541" y="8834"/>
                </a:lnTo>
                <a:close/>
              </a:path>
              <a:path w="2226944" h="332740">
                <a:moveTo>
                  <a:pt x="526161" y="91620"/>
                </a:moveTo>
                <a:lnTo>
                  <a:pt x="500736" y="96584"/>
                </a:lnTo>
                <a:lnTo>
                  <a:pt x="480556" y="110476"/>
                </a:lnTo>
                <a:lnTo>
                  <a:pt x="467309" y="131791"/>
                </a:lnTo>
                <a:lnTo>
                  <a:pt x="462682" y="159026"/>
                </a:lnTo>
                <a:lnTo>
                  <a:pt x="467309" y="186502"/>
                </a:lnTo>
                <a:lnTo>
                  <a:pt x="480556" y="208027"/>
                </a:lnTo>
                <a:lnTo>
                  <a:pt x="500736" y="222066"/>
                </a:lnTo>
                <a:lnTo>
                  <a:pt x="526161" y="227087"/>
                </a:lnTo>
                <a:lnTo>
                  <a:pt x="551822" y="222066"/>
                </a:lnTo>
                <a:lnTo>
                  <a:pt x="571931" y="208027"/>
                </a:lnTo>
                <a:lnTo>
                  <a:pt x="576487" y="200582"/>
                </a:lnTo>
                <a:lnTo>
                  <a:pt x="526161" y="200582"/>
                </a:lnTo>
                <a:lnTo>
                  <a:pt x="511565" y="197586"/>
                </a:lnTo>
                <a:lnTo>
                  <a:pt x="500189" y="189130"/>
                </a:lnTo>
                <a:lnTo>
                  <a:pt x="492801" y="176011"/>
                </a:lnTo>
                <a:lnTo>
                  <a:pt x="490168" y="159026"/>
                </a:lnTo>
                <a:lnTo>
                  <a:pt x="492801" y="142318"/>
                </a:lnTo>
                <a:lnTo>
                  <a:pt x="500189" y="129168"/>
                </a:lnTo>
                <a:lnTo>
                  <a:pt x="511565" y="120558"/>
                </a:lnTo>
                <a:lnTo>
                  <a:pt x="526161" y="117470"/>
                </a:lnTo>
                <a:lnTo>
                  <a:pt x="576254" y="117470"/>
                </a:lnTo>
                <a:lnTo>
                  <a:pt x="571931" y="110476"/>
                </a:lnTo>
                <a:lnTo>
                  <a:pt x="551822" y="96584"/>
                </a:lnTo>
                <a:lnTo>
                  <a:pt x="526161" y="91620"/>
                </a:lnTo>
                <a:close/>
              </a:path>
              <a:path w="2226944" h="332740">
                <a:moveTo>
                  <a:pt x="576254" y="117470"/>
                </a:moveTo>
                <a:lnTo>
                  <a:pt x="526161" y="117470"/>
                </a:lnTo>
                <a:lnTo>
                  <a:pt x="540671" y="120558"/>
                </a:lnTo>
                <a:lnTo>
                  <a:pt x="552175" y="129168"/>
                </a:lnTo>
                <a:lnTo>
                  <a:pt x="559752" y="142318"/>
                </a:lnTo>
                <a:lnTo>
                  <a:pt x="562482" y="159026"/>
                </a:lnTo>
                <a:lnTo>
                  <a:pt x="559752" y="176011"/>
                </a:lnTo>
                <a:lnTo>
                  <a:pt x="552175" y="189130"/>
                </a:lnTo>
                <a:lnTo>
                  <a:pt x="540671" y="197586"/>
                </a:lnTo>
                <a:lnTo>
                  <a:pt x="526161" y="200582"/>
                </a:lnTo>
                <a:lnTo>
                  <a:pt x="576487" y="200582"/>
                </a:lnTo>
                <a:lnTo>
                  <a:pt x="585106" y="186502"/>
                </a:lnTo>
                <a:lnTo>
                  <a:pt x="589968" y="159026"/>
                </a:lnTo>
                <a:lnTo>
                  <a:pt x="585106" y="131791"/>
                </a:lnTo>
                <a:lnTo>
                  <a:pt x="576254" y="117470"/>
                </a:lnTo>
                <a:close/>
              </a:path>
              <a:path w="2226944" h="332740">
                <a:moveTo>
                  <a:pt x="704821" y="147901"/>
                </a:moveTo>
                <a:lnTo>
                  <a:pt x="675372" y="147901"/>
                </a:lnTo>
                <a:lnTo>
                  <a:pt x="675372" y="293512"/>
                </a:lnTo>
                <a:lnTo>
                  <a:pt x="704821" y="293512"/>
                </a:lnTo>
                <a:lnTo>
                  <a:pt x="704821" y="147901"/>
                </a:lnTo>
                <a:close/>
              </a:path>
              <a:path w="2226944" h="332740">
                <a:moveTo>
                  <a:pt x="641668" y="6871"/>
                </a:moveTo>
                <a:lnTo>
                  <a:pt x="612219" y="6871"/>
                </a:lnTo>
                <a:lnTo>
                  <a:pt x="612219" y="279768"/>
                </a:lnTo>
                <a:lnTo>
                  <a:pt x="641668" y="279768"/>
                </a:lnTo>
                <a:lnTo>
                  <a:pt x="641668" y="147901"/>
                </a:lnTo>
                <a:lnTo>
                  <a:pt x="704821" y="147901"/>
                </a:lnTo>
                <a:lnTo>
                  <a:pt x="704821" y="122378"/>
                </a:lnTo>
                <a:lnTo>
                  <a:pt x="641668" y="122378"/>
                </a:lnTo>
                <a:lnTo>
                  <a:pt x="641668" y="6871"/>
                </a:lnTo>
                <a:close/>
              </a:path>
              <a:path w="2226944" h="332740">
                <a:moveTo>
                  <a:pt x="704821" y="327"/>
                </a:moveTo>
                <a:lnTo>
                  <a:pt x="675372" y="327"/>
                </a:lnTo>
                <a:lnTo>
                  <a:pt x="675372" y="122378"/>
                </a:lnTo>
                <a:lnTo>
                  <a:pt x="704821" y="122378"/>
                </a:lnTo>
                <a:lnTo>
                  <a:pt x="704821" y="327"/>
                </a:lnTo>
                <a:close/>
              </a:path>
              <a:path w="2226944" h="332740">
                <a:moveTo>
                  <a:pt x="895587" y="13743"/>
                </a:moveTo>
                <a:lnTo>
                  <a:pt x="763392" y="13743"/>
                </a:lnTo>
                <a:lnTo>
                  <a:pt x="763392" y="39265"/>
                </a:lnTo>
                <a:lnTo>
                  <a:pt x="861557" y="39265"/>
                </a:lnTo>
                <a:lnTo>
                  <a:pt x="851569" y="69566"/>
                </a:lnTo>
                <a:lnTo>
                  <a:pt x="829265" y="95280"/>
                </a:lnTo>
                <a:lnTo>
                  <a:pt x="794721" y="115811"/>
                </a:lnTo>
                <a:lnTo>
                  <a:pt x="748013" y="130558"/>
                </a:lnTo>
                <a:lnTo>
                  <a:pt x="758811" y="156081"/>
                </a:lnTo>
                <a:lnTo>
                  <a:pt x="803548" y="141896"/>
                </a:lnTo>
                <a:lnTo>
                  <a:pt x="840002" y="122112"/>
                </a:lnTo>
                <a:lnTo>
                  <a:pt x="867682" y="96653"/>
                </a:lnTo>
                <a:lnTo>
                  <a:pt x="886098" y="65443"/>
                </a:lnTo>
                <a:lnTo>
                  <a:pt x="987862" y="65443"/>
                </a:lnTo>
                <a:lnTo>
                  <a:pt x="987862" y="40901"/>
                </a:lnTo>
                <a:lnTo>
                  <a:pt x="893297" y="40901"/>
                </a:lnTo>
                <a:lnTo>
                  <a:pt x="894276" y="34334"/>
                </a:lnTo>
                <a:lnTo>
                  <a:pt x="894994" y="27629"/>
                </a:lnTo>
                <a:lnTo>
                  <a:pt x="895437" y="20770"/>
                </a:lnTo>
                <a:lnTo>
                  <a:pt x="895587" y="13743"/>
                </a:lnTo>
                <a:close/>
              </a:path>
              <a:path w="2226944" h="332740">
                <a:moveTo>
                  <a:pt x="987862" y="65443"/>
                </a:moveTo>
                <a:lnTo>
                  <a:pt x="956777" y="65443"/>
                </a:lnTo>
                <a:lnTo>
                  <a:pt x="956777" y="97182"/>
                </a:lnTo>
                <a:lnTo>
                  <a:pt x="882499" y="97182"/>
                </a:lnTo>
                <a:lnTo>
                  <a:pt x="882499" y="121396"/>
                </a:lnTo>
                <a:lnTo>
                  <a:pt x="956777" y="121396"/>
                </a:lnTo>
                <a:lnTo>
                  <a:pt x="956777" y="149537"/>
                </a:lnTo>
                <a:lnTo>
                  <a:pt x="987862" y="149537"/>
                </a:lnTo>
                <a:lnTo>
                  <a:pt x="987862" y="65443"/>
                </a:lnTo>
                <a:close/>
              </a:path>
              <a:path w="2226944" h="332740">
                <a:moveTo>
                  <a:pt x="987862" y="327"/>
                </a:moveTo>
                <a:lnTo>
                  <a:pt x="956777" y="327"/>
                </a:lnTo>
                <a:lnTo>
                  <a:pt x="956777" y="40901"/>
                </a:lnTo>
                <a:lnTo>
                  <a:pt x="987862" y="40901"/>
                </a:lnTo>
                <a:lnTo>
                  <a:pt x="987862" y="327"/>
                </a:lnTo>
                <a:close/>
              </a:path>
              <a:path w="2226944" h="332740">
                <a:moveTo>
                  <a:pt x="987862" y="161971"/>
                </a:moveTo>
                <a:lnTo>
                  <a:pt x="796114" y="161971"/>
                </a:lnTo>
                <a:lnTo>
                  <a:pt x="796114" y="186512"/>
                </a:lnTo>
                <a:lnTo>
                  <a:pt x="956777" y="186512"/>
                </a:lnTo>
                <a:lnTo>
                  <a:pt x="956777" y="212689"/>
                </a:lnTo>
                <a:lnTo>
                  <a:pt x="796768" y="212689"/>
                </a:lnTo>
                <a:lnTo>
                  <a:pt x="796768" y="290567"/>
                </a:lnTo>
                <a:lnTo>
                  <a:pt x="996697" y="290567"/>
                </a:lnTo>
                <a:lnTo>
                  <a:pt x="996697" y="265698"/>
                </a:lnTo>
                <a:lnTo>
                  <a:pt x="827527" y="265698"/>
                </a:lnTo>
                <a:lnTo>
                  <a:pt x="827527" y="236249"/>
                </a:lnTo>
                <a:lnTo>
                  <a:pt x="987862" y="236249"/>
                </a:lnTo>
                <a:lnTo>
                  <a:pt x="987862" y="161971"/>
                </a:lnTo>
                <a:close/>
              </a:path>
              <a:path w="2226944" h="332740">
                <a:moveTo>
                  <a:pt x="1168812" y="182913"/>
                </a:moveTo>
                <a:lnTo>
                  <a:pt x="1127609" y="186625"/>
                </a:lnTo>
                <a:lnTo>
                  <a:pt x="1096620" y="197392"/>
                </a:lnTo>
                <a:lnTo>
                  <a:pt x="1077105" y="214663"/>
                </a:lnTo>
                <a:lnTo>
                  <a:pt x="1070320" y="237885"/>
                </a:lnTo>
                <a:lnTo>
                  <a:pt x="1077105" y="261301"/>
                </a:lnTo>
                <a:lnTo>
                  <a:pt x="1096620" y="278705"/>
                </a:lnTo>
                <a:lnTo>
                  <a:pt x="1127609" y="289605"/>
                </a:lnTo>
                <a:lnTo>
                  <a:pt x="1168812" y="293512"/>
                </a:lnTo>
                <a:lnTo>
                  <a:pt x="1209535" y="289605"/>
                </a:lnTo>
                <a:lnTo>
                  <a:pt x="1240104" y="278705"/>
                </a:lnTo>
                <a:lnTo>
                  <a:pt x="1251215" y="268643"/>
                </a:lnTo>
                <a:lnTo>
                  <a:pt x="1168812" y="268643"/>
                </a:lnTo>
                <a:lnTo>
                  <a:pt x="1140288" y="266598"/>
                </a:lnTo>
                <a:lnTo>
                  <a:pt x="1119034" y="260626"/>
                </a:lnTo>
                <a:lnTo>
                  <a:pt x="1105818" y="250974"/>
                </a:lnTo>
                <a:lnTo>
                  <a:pt x="1101406" y="237885"/>
                </a:lnTo>
                <a:lnTo>
                  <a:pt x="1105818" y="224847"/>
                </a:lnTo>
                <a:lnTo>
                  <a:pt x="1119034" y="215307"/>
                </a:lnTo>
                <a:lnTo>
                  <a:pt x="1140288" y="209448"/>
                </a:lnTo>
                <a:lnTo>
                  <a:pt x="1168812" y="207454"/>
                </a:lnTo>
                <a:lnTo>
                  <a:pt x="1251301" y="207454"/>
                </a:lnTo>
                <a:lnTo>
                  <a:pt x="1240104" y="197392"/>
                </a:lnTo>
                <a:lnTo>
                  <a:pt x="1209535" y="186625"/>
                </a:lnTo>
                <a:lnTo>
                  <a:pt x="1168812" y="182913"/>
                </a:lnTo>
                <a:close/>
              </a:path>
              <a:path w="2226944" h="332740">
                <a:moveTo>
                  <a:pt x="1251301" y="207454"/>
                </a:moveTo>
                <a:lnTo>
                  <a:pt x="1168812" y="207454"/>
                </a:lnTo>
                <a:lnTo>
                  <a:pt x="1197050" y="209448"/>
                </a:lnTo>
                <a:lnTo>
                  <a:pt x="1218017" y="215307"/>
                </a:lnTo>
                <a:lnTo>
                  <a:pt x="1231070" y="224847"/>
                </a:lnTo>
                <a:lnTo>
                  <a:pt x="1235564" y="237885"/>
                </a:lnTo>
                <a:lnTo>
                  <a:pt x="1231070" y="250974"/>
                </a:lnTo>
                <a:lnTo>
                  <a:pt x="1218017" y="260626"/>
                </a:lnTo>
                <a:lnTo>
                  <a:pt x="1197050" y="266598"/>
                </a:lnTo>
                <a:lnTo>
                  <a:pt x="1168812" y="268643"/>
                </a:lnTo>
                <a:lnTo>
                  <a:pt x="1251215" y="268643"/>
                </a:lnTo>
                <a:lnTo>
                  <a:pt x="1259323" y="261301"/>
                </a:lnTo>
                <a:lnTo>
                  <a:pt x="1265995" y="237885"/>
                </a:lnTo>
                <a:lnTo>
                  <a:pt x="1259323" y="214663"/>
                </a:lnTo>
                <a:lnTo>
                  <a:pt x="1251301" y="207454"/>
                </a:lnTo>
                <a:close/>
              </a:path>
              <a:path w="2226944" h="332740">
                <a:moveTo>
                  <a:pt x="1263377" y="327"/>
                </a:moveTo>
                <a:lnTo>
                  <a:pt x="1232292" y="327"/>
                </a:lnTo>
                <a:lnTo>
                  <a:pt x="1232292" y="175387"/>
                </a:lnTo>
                <a:lnTo>
                  <a:pt x="1263377" y="175387"/>
                </a:lnTo>
                <a:lnTo>
                  <a:pt x="1263377" y="98491"/>
                </a:lnTo>
                <a:lnTo>
                  <a:pt x="1305915" y="98491"/>
                </a:lnTo>
                <a:lnTo>
                  <a:pt x="1305915" y="71987"/>
                </a:lnTo>
                <a:lnTo>
                  <a:pt x="1263377" y="71987"/>
                </a:lnTo>
                <a:lnTo>
                  <a:pt x="1263377" y="327"/>
                </a:lnTo>
                <a:close/>
              </a:path>
              <a:path w="2226944" h="332740">
                <a:moveTo>
                  <a:pt x="1074901" y="18651"/>
                </a:moveTo>
                <a:lnTo>
                  <a:pt x="1044470" y="18651"/>
                </a:lnTo>
                <a:lnTo>
                  <a:pt x="1044470" y="154772"/>
                </a:lnTo>
                <a:lnTo>
                  <a:pt x="1182555" y="154772"/>
                </a:lnTo>
                <a:lnTo>
                  <a:pt x="1182555" y="129904"/>
                </a:lnTo>
                <a:lnTo>
                  <a:pt x="1074901" y="129904"/>
                </a:lnTo>
                <a:lnTo>
                  <a:pt x="1074901" y="85403"/>
                </a:lnTo>
                <a:lnTo>
                  <a:pt x="1182555" y="85403"/>
                </a:lnTo>
                <a:lnTo>
                  <a:pt x="1182555" y="60862"/>
                </a:lnTo>
                <a:lnTo>
                  <a:pt x="1074901" y="60862"/>
                </a:lnTo>
                <a:lnTo>
                  <a:pt x="1074901" y="18651"/>
                </a:lnTo>
                <a:close/>
              </a:path>
              <a:path w="2226944" h="332740">
                <a:moveTo>
                  <a:pt x="1182555" y="85403"/>
                </a:moveTo>
                <a:lnTo>
                  <a:pt x="1151797" y="85403"/>
                </a:lnTo>
                <a:lnTo>
                  <a:pt x="1151797" y="129904"/>
                </a:lnTo>
                <a:lnTo>
                  <a:pt x="1182555" y="129904"/>
                </a:lnTo>
                <a:lnTo>
                  <a:pt x="1182555" y="85403"/>
                </a:lnTo>
                <a:close/>
              </a:path>
              <a:path w="2226944" h="332740">
                <a:moveTo>
                  <a:pt x="1182555" y="18651"/>
                </a:moveTo>
                <a:lnTo>
                  <a:pt x="1151797" y="18651"/>
                </a:lnTo>
                <a:lnTo>
                  <a:pt x="1151797" y="60862"/>
                </a:lnTo>
                <a:lnTo>
                  <a:pt x="1182555" y="60862"/>
                </a:lnTo>
                <a:lnTo>
                  <a:pt x="1182555" y="18651"/>
                </a:lnTo>
                <a:close/>
              </a:path>
              <a:path w="2226944" h="332740">
                <a:moveTo>
                  <a:pt x="1398190" y="193056"/>
                </a:moveTo>
                <a:lnTo>
                  <a:pt x="1367104" y="193056"/>
                </a:lnTo>
                <a:lnTo>
                  <a:pt x="1367104" y="287294"/>
                </a:lnTo>
                <a:lnTo>
                  <a:pt x="1565397" y="287294"/>
                </a:lnTo>
                <a:lnTo>
                  <a:pt x="1565397" y="262099"/>
                </a:lnTo>
                <a:lnTo>
                  <a:pt x="1398190" y="262099"/>
                </a:lnTo>
                <a:lnTo>
                  <a:pt x="1398190" y="193056"/>
                </a:lnTo>
                <a:close/>
              </a:path>
              <a:path w="2226944" h="332740">
                <a:moveTo>
                  <a:pt x="1552963" y="0"/>
                </a:moveTo>
                <a:lnTo>
                  <a:pt x="1521877" y="0"/>
                </a:lnTo>
                <a:lnTo>
                  <a:pt x="1521877" y="215634"/>
                </a:lnTo>
                <a:lnTo>
                  <a:pt x="1552963" y="215634"/>
                </a:lnTo>
                <a:lnTo>
                  <a:pt x="1552963" y="113870"/>
                </a:lnTo>
                <a:lnTo>
                  <a:pt x="1595501" y="113870"/>
                </a:lnTo>
                <a:lnTo>
                  <a:pt x="1595501" y="87693"/>
                </a:lnTo>
                <a:lnTo>
                  <a:pt x="1552963" y="87693"/>
                </a:lnTo>
                <a:lnTo>
                  <a:pt x="1552963" y="0"/>
                </a:lnTo>
                <a:close/>
              </a:path>
              <a:path w="2226944" h="332740">
                <a:moveTo>
                  <a:pt x="1405061" y="20287"/>
                </a:moveTo>
                <a:lnTo>
                  <a:pt x="1374211" y="25660"/>
                </a:lnTo>
                <a:lnTo>
                  <a:pt x="1349435" y="40697"/>
                </a:lnTo>
                <a:lnTo>
                  <a:pt x="1333003" y="63771"/>
                </a:lnTo>
                <a:lnTo>
                  <a:pt x="1327184" y="93256"/>
                </a:lnTo>
                <a:lnTo>
                  <a:pt x="1333003" y="122603"/>
                </a:lnTo>
                <a:lnTo>
                  <a:pt x="1349435" y="145692"/>
                </a:lnTo>
                <a:lnTo>
                  <a:pt x="1374211" y="160805"/>
                </a:lnTo>
                <a:lnTo>
                  <a:pt x="1405061" y="166225"/>
                </a:lnTo>
                <a:lnTo>
                  <a:pt x="1435871" y="160805"/>
                </a:lnTo>
                <a:lnTo>
                  <a:pt x="1460606" y="145692"/>
                </a:lnTo>
                <a:lnTo>
                  <a:pt x="1465345" y="139066"/>
                </a:lnTo>
                <a:lnTo>
                  <a:pt x="1405061" y="139066"/>
                </a:lnTo>
                <a:lnTo>
                  <a:pt x="1386282" y="135727"/>
                </a:lnTo>
                <a:lnTo>
                  <a:pt x="1371154" y="126345"/>
                </a:lnTo>
                <a:lnTo>
                  <a:pt x="1361117" y="111871"/>
                </a:lnTo>
                <a:lnTo>
                  <a:pt x="1357615" y="93256"/>
                </a:lnTo>
                <a:lnTo>
                  <a:pt x="1361117" y="74640"/>
                </a:lnTo>
                <a:lnTo>
                  <a:pt x="1371154" y="60166"/>
                </a:lnTo>
                <a:lnTo>
                  <a:pt x="1386282" y="50784"/>
                </a:lnTo>
                <a:lnTo>
                  <a:pt x="1405061" y="47446"/>
                </a:lnTo>
                <a:lnTo>
                  <a:pt x="1465436" y="47446"/>
                </a:lnTo>
                <a:lnTo>
                  <a:pt x="1460606" y="40697"/>
                </a:lnTo>
                <a:lnTo>
                  <a:pt x="1435871" y="25660"/>
                </a:lnTo>
                <a:lnTo>
                  <a:pt x="1405061" y="20287"/>
                </a:lnTo>
                <a:close/>
              </a:path>
              <a:path w="2226944" h="332740">
                <a:moveTo>
                  <a:pt x="1465436" y="47446"/>
                </a:moveTo>
                <a:lnTo>
                  <a:pt x="1405061" y="47446"/>
                </a:lnTo>
                <a:lnTo>
                  <a:pt x="1423984" y="50784"/>
                </a:lnTo>
                <a:lnTo>
                  <a:pt x="1439133" y="60166"/>
                </a:lnTo>
                <a:lnTo>
                  <a:pt x="1449189" y="74640"/>
                </a:lnTo>
                <a:lnTo>
                  <a:pt x="1452835" y="93256"/>
                </a:lnTo>
                <a:lnTo>
                  <a:pt x="1449189" y="111871"/>
                </a:lnTo>
                <a:lnTo>
                  <a:pt x="1439133" y="126345"/>
                </a:lnTo>
                <a:lnTo>
                  <a:pt x="1423984" y="135727"/>
                </a:lnTo>
                <a:lnTo>
                  <a:pt x="1405061" y="139066"/>
                </a:lnTo>
                <a:lnTo>
                  <a:pt x="1465345" y="139066"/>
                </a:lnTo>
                <a:lnTo>
                  <a:pt x="1477120" y="122603"/>
                </a:lnTo>
                <a:lnTo>
                  <a:pt x="1483266" y="93256"/>
                </a:lnTo>
                <a:lnTo>
                  <a:pt x="1477120" y="63771"/>
                </a:lnTo>
                <a:lnTo>
                  <a:pt x="1465436" y="47446"/>
                </a:lnTo>
                <a:close/>
              </a:path>
              <a:path w="2226944" h="332740">
                <a:moveTo>
                  <a:pt x="1945621" y="327"/>
                </a:moveTo>
                <a:lnTo>
                  <a:pt x="1915844" y="327"/>
                </a:lnTo>
                <a:lnTo>
                  <a:pt x="1915844" y="293512"/>
                </a:lnTo>
                <a:lnTo>
                  <a:pt x="1945621" y="293512"/>
                </a:lnTo>
                <a:lnTo>
                  <a:pt x="1945621" y="327"/>
                </a:lnTo>
                <a:close/>
              </a:path>
              <a:path w="2226944" h="332740">
                <a:moveTo>
                  <a:pt x="1886068" y="6544"/>
                </a:moveTo>
                <a:lnTo>
                  <a:pt x="1856618" y="6544"/>
                </a:lnTo>
                <a:lnTo>
                  <a:pt x="1856618" y="104054"/>
                </a:lnTo>
                <a:lnTo>
                  <a:pt x="1811135" y="104054"/>
                </a:lnTo>
                <a:lnTo>
                  <a:pt x="1811135" y="129577"/>
                </a:lnTo>
                <a:lnTo>
                  <a:pt x="1856618" y="129577"/>
                </a:lnTo>
                <a:lnTo>
                  <a:pt x="1856618" y="278787"/>
                </a:lnTo>
                <a:lnTo>
                  <a:pt x="1886068" y="278787"/>
                </a:lnTo>
                <a:lnTo>
                  <a:pt x="1886068" y="6544"/>
                </a:lnTo>
                <a:close/>
              </a:path>
              <a:path w="2226944" h="332740">
                <a:moveTo>
                  <a:pt x="1782341" y="58571"/>
                </a:moveTo>
                <a:lnTo>
                  <a:pt x="1752564" y="58571"/>
                </a:lnTo>
                <a:lnTo>
                  <a:pt x="1752564" y="82131"/>
                </a:lnTo>
                <a:lnTo>
                  <a:pt x="1748591" y="120936"/>
                </a:lnTo>
                <a:lnTo>
                  <a:pt x="1736735" y="157472"/>
                </a:lnTo>
                <a:lnTo>
                  <a:pt x="1717087" y="188976"/>
                </a:lnTo>
                <a:lnTo>
                  <a:pt x="1689739" y="212689"/>
                </a:lnTo>
                <a:lnTo>
                  <a:pt x="1708717" y="235922"/>
                </a:lnTo>
                <a:lnTo>
                  <a:pt x="1728555" y="219926"/>
                </a:lnTo>
                <a:lnTo>
                  <a:pt x="1745079" y="199253"/>
                </a:lnTo>
                <a:lnTo>
                  <a:pt x="1758229" y="174745"/>
                </a:lnTo>
                <a:lnTo>
                  <a:pt x="1767943" y="147246"/>
                </a:lnTo>
                <a:lnTo>
                  <a:pt x="1795417" y="147246"/>
                </a:lnTo>
                <a:lnTo>
                  <a:pt x="1786155" y="119269"/>
                </a:lnTo>
                <a:lnTo>
                  <a:pt x="1782341" y="82131"/>
                </a:lnTo>
                <a:lnTo>
                  <a:pt x="1782341" y="58571"/>
                </a:lnTo>
                <a:close/>
              </a:path>
              <a:path w="2226944" h="332740">
                <a:moveTo>
                  <a:pt x="1795417" y="147246"/>
                </a:moveTo>
                <a:lnTo>
                  <a:pt x="1767943" y="147246"/>
                </a:lnTo>
                <a:lnTo>
                  <a:pt x="1777166" y="172659"/>
                </a:lnTo>
                <a:lnTo>
                  <a:pt x="1789826" y="195204"/>
                </a:lnTo>
                <a:lnTo>
                  <a:pt x="1805859" y="214221"/>
                </a:lnTo>
                <a:lnTo>
                  <a:pt x="1825206" y="229050"/>
                </a:lnTo>
                <a:lnTo>
                  <a:pt x="1843857" y="206145"/>
                </a:lnTo>
                <a:lnTo>
                  <a:pt x="1816851" y="183731"/>
                </a:lnTo>
                <a:lnTo>
                  <a:pt x="1797638" y="153954"/>
                </a:lnTo>
                <a:lnTo>
                  <a:pt x="1795417" y="147246"/>
                </a:lnTo>
                <a:close/>
              </a:path>
              <a:path w="2226944" h="332740">
                <a:moveTo>
                  <a:pt x="1832732" y="33375"/>
                </a:moveTo>
                <a:lnTo>
                  <a:pt x="1698573" y="33375"/>
                </a:lnTo>
                <a:lnTo>
                  <a:pt x="1698573" y="58571"/>
                </a:lnTo>
                <a:lnTo>
                  <a:pt x="1832732" y="58571"/>
                </a:lnTo>
                <a:lnTo>
                  <a:pt x="1832732" y="33375"/>
                </a:lnTo>
                <a:close/>
              </a:path>
              <a:path w="2226944" h="332740">
                <a:moveTo>
                  <a:pt x="2091232" y="24868"/>
                </a:moveTo>
                <a:lnTo>
                  <a:pt x="2059819" y="24868"/>
                </a:lnTo>
                <a:lnTo>
                  <a:pt x="2059819" y="74932"/>
                </a:lnTo>
                <a:lnTo>
                  <a:pt x="2054036" y="116345"/>
                </a:lnTo>
                <a:lnTo>
                  <a:pt x="2037855" y="154445"/>
                </a:lnTo>
                <a:lnTo>
                  <a:pt x="2013022" y="185919"/>
                </a:lnTo>
                <a:lnTo>
                  <a:pt x="1981287" y="207454"/>
                </a:lnTo>
                <a:lnTo>
                  <a:pt x="2000266" y="233631"/>
                </a:lnTo>
                <a:lnTo>
                  <a:pt x="2025034" y="217483"/>
                </a:lnTo>
                <a:lnTo>
                  <a:pt x="2046260" y="195490"/>
                </a:lnTo>
                <a:lnTo>
                  <a:pt x="2063467" y="168681"/>
                </a:lnTo>
                <a:lnTo>
                  <a:pt x="2076180" y="138084"/>
                </a:lnTo>
                <a:lnTo>
                  <a:pt x="2107065" y="138084"/>
                </a:lnTo>
                <a:lnTo>
                  <a:pt x="2096815" y="114658"/>
                </a:lnTo>
                <a:lnTo>
                  <a:pt x="2091232" y="74932"/>
                </a:lnTo>
                <a:lnTo>
                  <a:pt x="2091232" y="24868"/>
                </a:lnTo>
                <a:close/>
              </a:path>
              <a:path w="2226944" h="332740">
                <a:moveTo>
                  <a:pt x="2107065" y="138084"/>
                </a:moveTo>
                <a:lnTo>
                  <a:pt x="2076180" y="138084"/>
                </a:lnTo>
                <a:lnTo>
                  <a:pt x="2088724" y="166647"/>
                </a:lnTo>
                <a:lnTo>
                  <a:pt x="2105609" y="191604"/>
                </a:lnTo>
                <a:lnTo>
                  <a:pt x="2126267" y="212053"/>
                </a:lnTo>
                <a:lnTo>
                  <a:pt x="2150130" y="227087"/>
                </a:lnTo>
                <a:lnTo>
                  <a:pt x="2168782" y="202546"/>
                </a:lnTo>
                <a:lnTo>
                  <a:pt x="2137430" y="181594"/>
                </a:lnTo>
                <a:lnTo>
                  <a:pt x="2112828" y="151255"/>
                </a:lnTo>
                <a:lnTo>
                  <a:pt x="2107065" y="138084"/>
                </a:lnTo>
                <a:close/>
              </a:path>
              <a:path w="2226944" h="332740">
                <a:moveTo>
                  <a:pt x="2226372" y="327"/>
                </a:moveTo>
                <a:lnTo>
                  <a:pt x="2195286" y="327"/>
                </a:lnTo>
                <a:lnTo>
                  <a:pt x="2195286" y="294166"/>
                </a:lnTo>
                <a:lnTo>
                  <a:pt x="2226372" y="294166"/>
                </a:lnTo>
                <a:lnTo>
                  <a:pt x="2226372" y="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572527" y="7357433"/>
            <a:ext cx="1645285" cy="332740"/>
          </a:xfrm>
          <a:custGeom>
            <a:avLst/>
            <a:gdLst/>
            <a:ahLst/>
            <a:cxnLst/>
            <a:rect l="l" t="t" r="r" b="b"/>
            <a:pathLst>
              <a:path w="1645284" h="332740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1645284" h="332740">
                <a:moveTo>
                  <a:pt x="254044" y="55299"/>
                </a:moveTo>
                <a:lnTo>
                  <a:pt x="189457" y="55299"/>
                </a:lnTo>
                <a:lnTo>
                  <a:pt x="206799" y="58014"/>
                </a:lnTo>
                <a:lnTo>
                  <a:pt x="220706" y="65729"/>
                </a:lnTo>
                <a:lnTo>
                  <a:pt x="229950" y="77800"/>
                </a:lnTo>
                <a:lnTo>
                  <a:pt x="233304" y="93583"/>
                </a:lnTo>
                <a:lnTo>
                  <a:pt x="230855" y="108277"/>
                </a:lnTo>
                <a:lnTo>
                  <a:pt x="223528" y="122542"/>
                </a:lnTo>
                <a:lnTo>
                  <a:pt x="211355" y="138033"/>
                </a:lnTo>
                <a:lnTo>
                  <a:pt x="194365" y="156408"/>
                </a:lnTo>
                <a:lnTo>
                  <a:pt x="112234" y="239194"/>
                </a:lnTo>
                <a:lnTo>
                  <a:pt x="112234" y="265371"/>
                </a:lnTo>
                <a:lnTo>
                  <a:pt x="271588" y="265371"/>
                </a:lnTo>
                <a:lnTo>
                  <a:pt x="271588" y="234613"/>
                </a:lnTo>
                <a:lnTo>
                  <a:pt x="162298" y="234613"/>
                </a:lnTo>
                <a:lnTo>
                  <a:pt x="162298" y="232649"/>
                </a:lnTo>
                <a:lnTo>
                  <a:pt x="210399" y="183894"/>
                </a:lnTo>
                <a:lnTo>
                  <a:pt x="238074" y="154859"/>
                </a:lnTo>
                <a:lnTo>
                  <a:pt x="264834" y="111882"/>
                </a:lnTo>
                <a:lnTo>
                  <a:pt x="267662" y="92601"/>
                </a:lnTo>
                <a:lnTo>
                  <a:pt x="261848" y="65780"/>
                </a:lnTo>
                <a:lnTo>
                  <a:pt x="254044" y="55299"/>
                </a:lnTo>
                <a:close/>
              </a:path>
              <a:path w="1645284" h="332740">
                <a:moveTo>
                  <a:pt x="190112" y="25195"/>
                </a:moveTo>
                <a:lnTo>
                  <a:pt x="158847" y="30369"/>
                </a:lnTo>
                <a:lnTo>
                  <a:pt x="134117" y="44992"/>
                </a:lnTo>
                <a:lnTo>
                  <a:pt x="117915" y="67713"/>
                </a:lnTo>
                <a:lnTo>
                  <a:pt x="112234" y="97182"/>
                </a:lnTo>
                <a:lnTo>
                  <a:pt x="146265" y="97182"/>
                </a:lnTo>
                <a:lnTo>
                  <a:pt x="149332" y="80009"/>
                </a:lnTo>
                <a:lnTo>
                  <a:pt x="158044" y="66792"/>
                </a:lnTo>
                <a:lnTo>
                  <a:pt x="171665" y="58300"/>
                </a:lnTo>
                <a:lnTo>
                  <a:pt x="189457" y="55299"/>
                </a:lnTo>
                <a:lnTo>
                  <a:pt x="254044" y="55299"/>
                </a:lnTo>
                <a:lnTo>
                  <a:pt x="245943" y="44419"/>
                </a:lnTo>
                <a:lnTo>
                  <a:pt x="221509" y="30298"/>
                </a:lnTo>
                <a:lnTo>
                  <a:pt x="190112" y="25195"/>
                </a:lnTo>
                <a:close/>
              </a:path>
              <a:path w="1645284" h="332740">
                <a:moveTo>
                  <a:pt x="333432" y="18324"/>
                </a:moveTo>
                <a:lnTo>
                  <a:pt x="301365" y="18324"/>
                </a:lnTo>
                <a:lnTo>
                  <a:pt x="317792" y="48289"/>
                </a:lnTo>
                <a:lnTo>
                  <a:pt x="331918" y="86998"/>
                </a:lnTo>
                <a:lnTo>
                  <a:pt x="341812" y="130553"/>
                </a:lnTo>
                <a:lnTo>
                  <a:pt x="345539" y="175060"/>
                </a:lnTo>
                <a:lnTo>
                  <a:pt x="341812" y="219709"/>
                </a:lnTo>
                <a:lnTo>
                  <a:pt x="331918" y="263285"/>
                </a:lnTo>
                <a:lnTo>
                  <a:pt x="317792" y="302014"/>
                </a:lnTo>
                <a:lnTo>
                  <a:pt x="301365" y="332123"/>
                </a:lnTo>
                <a:lnTo>
                  <a:pt x="333432" y="332123"/>
                </a:lnTo>
                <a:lnTo>
                  <a:pt x="353929" y="297781"/>
                </a:lnTo>
                <a:lnTo>
                  <a:pt x="369057" y="260340"/>
                </a:lnTo>
                <a:lnTo>
                  <a:pt x="378480" y="219525"/>
                </a:lnTo>
                <a:lnTo>
                  <a:pt x="381860" y="175060"/>
                </a:lnTo>
                <a:lnTo>
                  <a:pt x="378480" y="130783"/>
                </a:lnTo>
                <a:lnTo>
                  <a:pt x="369057" y="90065"/>
                </a:lnTo>
                <a:lnTo>
                  <a:pt x="353929" y="52661"/>
                </a:lnTo>
                <a:lnTo>
                  <a:pt x="333432" y="18324"/>
                </a:lnTo>
                <a:close/>
              </a:path>
              <a:path w="1645284" h="332740">
                <a:moveTo>
                  <a:pt x="746705" y="0"/>
                </a:moveTo>
                <a:lnTo>
                  <a:pt x="715292" y="0"/>
                </a:lnTo>
                <a:lnTo>
                  <a:pt x="715292" y="293184"/>
                </a:lnTo>
                <a:lnTo>
                  <a:pt x="746705" y="293184"/>
                </a:lnTo>
                <a:lnTo>
                  <a:pt x="746705" y="0"/>
                </a:lnTo>
                <a:close/>
              </a:path>
              <a:path w="1645284" h="332740">
                <a:moveTo>
                  <a:pt x="659338" y="31412"/>
                </a:moveTo>
                <a:lnTo>
                  <a:pt x="519944" y="31412"/>
                </a:lnTo>
                <a:lnTo>
                  <a:pt x="519944" y="56281"/>
                </a:lnTo>
                <a:lnTo>
                  <a:pt x="627925" y="56281"/>
                </a:lnTo>
                <a:lnTo>
                  <a:pt x="617276" y="104655"/>
                </a:lnTo>
                <a:lnTo>
                  <a:pt x="593895" y="147185"/>
                </a:lnTo>
                <a:lnTo>
                  <a:pt x="557017" y="183856"/>
                </a:lnTo>
                <a:lnTo>
                  <a:pt x="505874" y="214653"/>
                </a:lnTo>
                <a:lnTo>
                  <a:pt x="522235" y="239848"/>
                </a:lnTo>
                <a:lnTo>
                  <a:pt x="567271" y="213660"/>
                </a:lnTo>
                <a:lnTo>
                  <a:pt x="602427" y="183482"/>
                </a:lnTo>
                <a:lnTo>
                  <a:pt x="628457" y="149741"/>
                </a:lnTo>
                <a:lnTo>
                  <a:pt x="646116" y="112864"/>
                </a:lnTo>
                <a:lnTo>
                  <a:pt x="656158" y="73279"/>
                </a:lnTo>
                <a:lnTo>
                  <a:pt x="659338" y="31412"/>
                </a:lnTo>
                <a:close/>
              </a:path>
              <a:path w="1645284" h="332740">
                <a:moveTo>
                  <a:pt x="1044143" y="141684"/>
                </a:moveTo>
                <a:lnTo>
                  <a:pt x="1014367" y="141684"/>
                </a:lnTo>
                <a:lnTo>
                  <a:pt x="1014367" y="293184"/>
                </a:lnTo>
                <a:lnTo>
                  <a:pt x="1044143" y="293184"/>
                </a:lnTo>
                <a:lnTo>
                  <a:pt x="1044143" y="141684"/>
                </a:lnTo>
                <a:close/>
              </a:path>
              <a:path w="1645284" h="332740">
                <a:moveTo>
                  <a:pt x="976410" y="5889"/>
                </a:moveTo>
                <a:lnTo>
                  <a:pt x="947942" y="5889"/>
                </a:lnTo>
                <a:lnTo>
                  <a:pt x="947942" y="278132"/>
                </a:lnTo>
                <a:lnTo>
                  <a:pt x="976410" y="278132"/>
                </a:lnTo>
                <a:lnTo>
                  <a:pt x="976410" y="141684"/>
                </a:lnTo>
                <a:lnTo>
                  <a:pt x="1044143" y="141684"/>
                </a:lnTo>
                <a:lnTo>
                  <a:pt x="1044143" y="116161"/>
                </a:lnTo>
                <a:lnTo>
                  <a:pt x="976410" y="116161"/>
                </a:lnTo>
                <a:lnTo>
                  <a:pt x="976410" y="5889"/>
                </a:lnTo>
                <a:close/>
              </a:path>
              <a:path w="1645284" h="332740">
                <a:moveTo>
                  <a:pt x="1044143" y="0"/>
                </a:moveTo>
                <a:lnTo>
                  <a:pt x="1014367" y="0"/>
                </a:lnTo>
                <a:lnTo>
                  <a:pt x="1014367" y="116161"/>
                </a:lnTo>
                <a:lnTo>
                  <a:pt x="1044143" y="116161"/>
                </a:lnTo>
                <a:lnTo>
                  <a:pt x="1044143" y="0"/>
                </a:lnTo>
                <a:close/>
              </a:path>
              <a:path w="1645284" h="332740">
                <a:moveTo>
                  <a:pt x="912275" y="35339"/>
                </a:moveTo>
                <a:lnTo>
                  <a:pt x="802331" y="35339"/>
                </a:lnTo>
                <a:lnTo>
                  <a:pt x="802331" y="222833"/>
                </a:lnTo>
                <a:lnTo>
                  <a:pt x="821964" y="222833"/>
                </a:lnTo>
                <a:lnTo>
                  <a:pt x="852001" y="222327"/>
                </a:lnTo>
                <a:lnTo>
                  <a:pt x="878940" y="220992"/>
                </a:lnTo>
                <a:lnTo>
                  <a:pt x="904468" y="218370"/>
                </a:lnTo>
                <a:lnTo>
                  <a:pt x="930272" y="213998"/>
                </a:lnTo>
                <a:lnTo>
                  <a:pt x="928686" y="196329"/>
                </a:lnTo>
                <a:lnTo>
                  <a:pt x="833417" y="196329"/>
                </a:lnTo>
                <a:lnTo>
                  <a:pt x="833417" y="60534"/>
                </a:lnTo>
                <a:lnTo>
                  <a:pt x="912275" y="60534"/>
                </a:lnTo>
                <a:lnTo>
                  <a:pt x="912275" y="35339"/>
                </a:lnTo>
                <a:close/>
              </a:path>
              <a:path w="1645284" h="332740">
                <a:moveTo>
                  <a:pt x="927982" y="188475"/>
                </a:moveTo>
                <a:lnTo>
                  <a:pt x="905015" y="192141"/>
                </a:lnTo>
                <a:lnTo>
                  <a:pt x="882417" y="194488"/>
                </a:lnTo>
                <a:lnTo>
                  <a:pt x="858960" y="195792"/>
                </a:lnTo>
                <a:lnTo>
                  <a:pt x="833417" y="196329"/>
                </a:lnTo>
                <a:lnTo>
                  <a:pt x="928686" y="196329"/>
                </a:lnTo>
                <a:lnTo>
                  <a:pt x="927982" y="188475"/>
                </a:lnTo>
                <a:close/>
              </a:path>
              <a:path w="1645284" h="332740">
                <a:moveTo>
                  <a:pt x="1336019" y="41556"/>
                </a:moveTo>
                <a:lnTo>
                  <a:pt x="1094861" y="41556"/>
                </a:lnTo>
                <a:lnTo>
                  <a:pt x="1094861" y="66751"/>
                </a:lnTo>
                <a:lnTo>
                  <a:pt x="1336019" y="66751"/>
                </a:lnTo>
                <a:lnTo>
                  <a:pt x="1336019" y="41556"/>
                </a:lnTo>
                <a:close/>
              </a:path>
              <a:path w="1645284" h="332740">
                <a:moveTo>
                  <a:pt x="1230983" y="4253"/>
                </a:moveTo>
                <a:lnTo>
                  <a:pt x="1200225" y="4253"/>
                </a:lnTo>
                <a:lnTo>
                  <a:pt x="1200225" y="41556"/>
                </a:lnTo>
                <a:lnTo>
                  <a:pt x="1230983" y="41556"/>
                </a:lnTo>
                <a:lnTo>
                  <a:pt x="1230983" y="4253"/>
                </a:lnTo>
                <a:close/>
              </a:path>
              <a:path w="1645284" h="332740">
                <a:moveTo>
                  <a:pt x="1350416" y="235594"/>
                </a:moveTo>
                <a:lnTo>
                  <a:pt x="1082100" y="235594"/>
                </a:lnTo>
                <a:lnTo>
                  <a:pt x="1082100" y="260790"/>
                </a:lnTo>
                <a:lnTo>
                  <a:pt x="1350416" y="260790"/>
                </a:lnTo>
                <a:lnTo>
                  <a:pt x="1350416" y="235594"/>
                </a:lnTo>
                <a:close/>
              </a:path>
              <a:path w="1645284" h="332740">
                <a:moveTo>
                  <a:pt x="1215604" y="83767"/>
                </a:moveTo>
                <a:lnTo>
                  <a:pt x="1174779" y="87345"/>
                </a:lnTo>
                <a:lnTo>
                  <a:pt x="1143985" y="98164"/>
                </a:lnTo>
                <a:lnTo>
                  <a:pt x="1124541" y="115609"/>
                </a:lnTo>
                <a:lnTo>
                  <a:pt x="1117767" y="139066"/>
                </a:lnTo>
                <a:lnTo>
                  <a:pt x="1119939" y="153008"/>
                </a:lnTo>
                <a:lnTo>
                  <a:pt x="1126315" y="165080"/>
                </a:lnTo>
                <a:lnTo>
                  <a:pt x="1136679" y="175187"/>
                </a:lnTo>
                <a:lnTo>
                  <a:pt x="1150815" y="183240"/>
                </a:lnTo>
                <a:lnTo>
                  <a:pt x="1150815" y="235594"/>
                </a:lnTo>
                <a:lnTo>
                  <a:pt x="1181901" y="235594"/>
                </a:lnTo>
                <a:lnTo>
                  <a:pt x="1181901" y="191748"/>
                </a:lnTo>
                <a:lnTo>
                  <a:pt x="1280065" y="191748"/>
                </a:lnTo>
                <a:lnTo>
                  <a:pt x="1280065" y="183240"/>
                </a:lnTo>
                <a:lnTo>
                  <a:pt x="1294133" y="175187"/>
                </a:lnTo>
                <a:lnTo>
                  <a:pt x="1299300" y="170151"/>
                </a:lnTo>
                <a:lnTo>
                  <a:pt x="1215604" y="170151"/>
                </a:lnTo>
                <a:lnTo>
                  <a:pt x="1187560" y="168055"/>
                </a:lnTo>
                <a:lnTo>
                  <a:pt x="1166726" y="161971"/>
                </a:lnTo>
                <a:lnTo>
                  <a:pt x="1153806" y="152206"/>
                </a:lnTo>
                <a:lnTo>
                  <a:pt x="1149506" y="139066"/>
                </a:lnTo>
                <a:lnTo>
                  <a:pt x="1153806" y="125737"/>
                </a:lnTo>
                <a:lnTo>
                  <a:pt x="1166726" y="115875"/>
                </a:lnTo>
                <a:lnTo>
                  <a:pt x="1187560" y="109755"/>
                </a:lnTo>
                <a:lnTo>
                  <a:pt x="1215604" y="107653"/>
                </a:lnTo>
                <a:lnTo>
                  <a:pt x="1297494" y="107653"/>
                </a:lnTo>
                <a:lnTo>
                  <a:pt x="1286937" y="98164"/>
                </a:lnTo>
                <a:lnTo>
                  <a:pt x="1256240" y="87345"/>
                </a:lnTo>
                <a:lnTo>
                  <a:pt x="1215604" y="83767"/>
                </a:lnTo>
                <a:close/>
              </a:path>
              <a:path w="1645284" h="332740">
                <a:moveTo>
                  <a:pt x="1280065" y="191748"/>
                </a:moveTo>
                <a:lnTo>
                  <a:pt x="1249634" y="191748"/>
                </a:lnTo>
                <a:lnTo>
                  <a:pt x="1249634" y="235594"/>
                </a:lnTo>
                <a:lnTo>
                  <a:pt x="1280065" y="235594"/>
                </a:lnTo>
                <a:lnTo>
                  <a:pt x="1280065" y="191748"/>
                </a:lnTo>
                <a:close/>
              </a:path>
              <a:path w="1645284" h="332740">
                <a:moveTo>
                  <a:pt x="1249634" y="191748"/>
                </a:moveTo>
                <a:lnTo>
                  <a:pt x="1181901" y="191748"/>
                </a:lnTo>
                <a:lnTo>
                  <a:pt x="1189721" y="192916"/>
                </a:lnTo>
                <a:lnTo>
                  <a:pt x="1197955" y="193731"/>
                </a:lnTo>
                <a:lnTo>
                  <a:pt x="1206588" y="194209"/>
                </a:lnTo>
                <a:lnTo>
                  <a:pt x="1215604" y="194365"/>
                </a:lnTo>
                <a:lnTo>
                  <a:pt x="1224648" y="194209"/>
                </a:lnTo>
                <a:lnTo>
                  <a:pt x="1233355" y="193731"/>
                </a:lnTo>
                <a:lnTo>
                  <a:pt x="1241694" y="192916"/>
                </a:lnTo>
                <a:lnTo>
                  <a:pt x="1249634" y="191748"/>
                </a:lnTo>
                <a:close/>
              </a:path>
              <a:path w="1645284" h="332740">
                <a:moveTo>
                  <a:pt x="1297494" y="107653"/>
                </a:moveTo>
                <a:lnTo>
                  <a:pt x="1215604" y="107653"/>
                </a:lnTo>
                <a:lnTo>
                  <a:pt x="1243274" y="109755"/>
                </a:lnTo>
                <a:lnTo>
                  <a:pt x="1263950" y="115875"/>
                </a:lnTo>
                <a:lnTo>
                  <a:pt x="1276895" y="125737"/>
                </a:lnTo>
                <a:lnTo>
                  <a:pt x="1281374" y="139066"/>
                </a:lnTo>
                <a:lnTo>
                  <a:pt x="1276895" y="152206"/>
                </a:lnTo>
                <a:lnTo>
                  <a:pt x="1263950" y="161971"/>
                </a:lnTo>
                <a:lnTo>
                  <a:pt x="1243274" y="168055"/>
                </a:lnTo>
                <a:lnTo>
                  <a:pt x="1215604" y="170151"/>
                </a:lnTo>
                <a:lnTo>
                  <a:pt x="1299300" y="170151"/>
                </a:lnTo>
                <a:lnTo>
                  <a:pt x="1304504" y="165080"/>
                </a:lnTo>
                <a:lnTo>
                  <a:pt x="1310918" y="153008"/>
                </a:lnTo>
                <a:lnTo>
                  <a:pt x="1313114" y="139066"/>
                </a:lnTo>
                <a:lnTo>
                  <a:pt x="1306345" y="115609"/>
                </a:lnTo>
                <a:lnTo>
                  <a:pt x="1297494" y="107653"/>
                </a:lnTo>
                <a:close/>
              </a:path>
              <a:path w="1645284" h="332740">
                <a:moveTo>
                  <a:pt x="1459706" y="115179"/>
                </a:moveTo>
                <a:lnTo>
                  <a:pt x="1428948" y="115179"/>
                </a:lnTo>
                <a:lnTo>
                  <a:pt x="1428948" y="203855"/>
                </a:lnTo>
                <a:lnTo>
                  <a:pt x="1413076" y="204261"/>
                </a:lnTo>
                <a:lnTo>
                  <a:pt x="1368741" y="204836"/>
                </a:lnTo>
                <a:lnTo>
                  <a:pt x="1372340" y="230032"/>
                </a:lnTo>
                <a:lnTo>
                  <a:pt x="1414009" y="229863"/>
                </a:lnTo>
                <a:lnTo>
                  <a:pt x="1459543" y="228437"/>
                </a:lnTo>
                <a:lnTo>
                  <a:pt x="1506795" y="225108"/>
                </a:lnTo>
                <a:lnTo>
                  <a:pt x="1553617" y="219234"/>
                </a:lnTo>
                <a:lnTo>
                  <a:pt x="1552465" y="202873"/>
                </a:lnTo>
                <a:lnTo>
                  <a:pt x="1459706" y="202873"/>
                </a:lnTo>
                <a:lnTo>
                  <a:pt x="1459706" y="115179"/>
                </a:lnTo>
                <a:close/>
              </a:path>
              <a:path w="1645284" h="332740">
                <a:moveTo>
                  <a:pt x="1551981" y="196001"/>
                </a:moveTo>
                <a:lnTo>
                  <a:pt x="1529603" y="198525"/>
                </a:lnTo>
                <a:lnTo>
                  <a:pt x="1506580" y="200480"/>
                </a:lnTo>
                <a:lnTo>
                  <a:pt x="1483189" y="201914"/>
                </a:lnTo>
                <a:lnTo>
                  <a:pt x="1459706" y="202873"/>
                </a:lnTo>
                <a:lnTo>
                  <a:pt x="1552465" y="202873"/>
                </a:lnTo>
                <a:lnTo>
                  <a:pt x="1551981" y="196001"/>
                </a:lnTo>
                <a:close/>
              </a:path>
              <a:path w="1645284" h="332740">
                <a:moveTo>
                  <a:pt x="1534966" y="31412"/>
                </a:moveTo>
                <a:lnTo>
                  <a:pt x="1385101" y="31412"/>
                </a:lnTo>
                <a:lnTo>
                  <a:pt x="1385101" y="56608"/>
                </a:lnTo>
                <a:lnTo>
                  <a:pt x="1504208" y="56608"/>
                </a:lnTo>
                <a:lnTo>
                  <a:pt x="1503776" y="76821"/>
                </a:lnTo>
                <a:lnTo>
                  <a:pt x="1502592" y="100884"/>
                </a:lnTo>
                <a:lnTo>
                  <a:pt x="1500089" y="129150"/>
                </a:lnTo>
                <a:lnTo>
                  <a:pt x="1495700" y="161971"/>
                </a:lnTo>
                <a:lnTo>
                  <a:pt x="1526458" y="164262"/>
                </a:lnTo>
                <a:lnTo>
                  <a:pt x="1531377" y="127680"/>
                </a:lnTo>
                <a:lnTo>
                  <a:pt x="1533902" y="96405"/>
                </a:lnTo>
                <a:lnTo>
                  <a:pt x="1534833" y="70346"/>
                </a:lnTo>
                <a:lnTo>
                  <a:pt x="1534920" y="56608"/>
                </a:lnTo>
                <a:lnTo>
                  <a:pt x="1534966" y="31412"/>
                </a:lnTo>
                <a:close/>
              </a:path>
              <a:path w="1645284" h="332740">
                <a:moveTo>
                  <a:pt x="1600082" y="0"/>
                </a:moveTo>
                <a:lnTo>
                  <a:pt x="1568669" y="0"/>
                </a:lnTo>
                <a:lnTo>
                  <a:pt x="1568669" y="293184"/>
                </a:lnTo>
                <a:lnTo>
                  <a:pt x="1600082" y="293184"/>
                </a:lnTo>
                <a:lnTo>
                  <a:pt x="1600082" y="147574"/>
                </a:lnTo>
                <a:lnTo>
                  <a:pt x="1644910" y="147574"/>
                </a:lnTo>
                <a:lnTo>
                  <a:pt x="1644910" y="121069"/>
                </a:lnTo>
                <a:lnTo>
                  <a:pt x="1600082" y="121069"/>
                </a:lnTo>
                <a:lnTo>
                  <a:pt x="1600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310998" y="7682030"/>
            <a:ext cx="2740660" cy="332740"/>
          </a:xfrm>
          <a:custGeom>
            <a:avLst/>
            <a:gdLst/>
            <a:ahLst/>
            <a:cxnLst/>
            <a:rect l="l" t="t" r="r" b="b"/>
            <a:pathLst>
              <a:path w="2740659" h="332740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2740659" h="332740">
                <a:moveTo>
                  <a:pt x="147574" y="203527"/>
                </a:moveTo>
                <a:lnTo>
                  <a:pt x="110925" y="203527"/>
                </a:lnTo>
                <a:lnTo>
                  <a:pt x="117920" y="229991"/>
                </a:lnTo>
                <a:lnTo>
                  <a:pt x="135712" y="250565"/>
                </a:lnTo>
                <a:lnTo>
                  <a:pt x="162462" y="263899"/>
                </a:lnTo>
                <a:lnTo>
                  <a:pt x="196329" y="268643"/>
                </a:lnTo>
                <a:lnTo>
                  <a:pt x="230379" y="263525"/>
                </a:lnTo>
                <a:lnTo>
                  <a:pt x="257436" y="249297"/>
                </a:lnTo>
                <a:lnTo>
                  <a:pt x="267115" y="237558"/>
                </a:lnTo>
                <a:lnTo>
                  <a:pt x="196001" y="237558"/>
                </a:lnTo>
                <a:lnTo>
                  <a:pt x="177437" y="235185"/>
                </a:lnTo>
                <a:lnTo>
                  <a:pt x="162339" y="228396"/>
                </a:lnTo>
                <a:lnTo>
                  <a:pt x="151965" y="217679"/>
                </a:lnTo>
                <a:lnTo>
                  <a:pt x="147574" y="203527"/>
                </a:lnTo>
                <a:close/>
              </a:path>
              <a:path w="2740659" h="332740">
                <a:moveTo>
                  <a:pt x="260425" y="55299"/>
                </a:moveTo>
                <a:lnTo>
                  <a:pt x="196656" y="55299"/>
                </a:lnTo>
                <a:lnTo>
                  <a:pt x="213727" y="57937"/>
                </a:lnTo>
                <a:lnTo>
                  <a:pt x="226719" y="65361"/>
                </a:lnTo>
                <a:lnTo>
                  <a:pt x="234986" y="76834"/>
                </a:lnTo>
                <a:lnTo>
                  <a:pt x="237885" y="91620"/>
                </a:lnTo>
                <a:lnTo>
                  <a:pt x="234500" y="107024"/>
                </a:lnTo>
                <a:lnTo>
                  <a:pt x="225042" y="118901"/>
                </a:lnTo>
                <a:lnTo>
                  <a:pt x="210552" y="126545"/>
                </a:lnTo>
                <a:lnTo>
                  <a:pt x="192075" y="129249"/>
                </a:lnTo>
                <a:lnTo>
                  <a:pt x="171787" y="129249"/>
                </a:lnTo>
                <a:lnTo>
                  <a:pt x="171787" y="158699"/>
                </a:lnTo>
                <a:lnTo>
                  <a:pt x="192075" y="158699"/>
                </a:lnTo>
                <a:lnTo>
                  <a:pt x="214627" y="161720"/>
                </a:lnTo>
                <a:lnTo>
                  <a:pt x="231382" y="170110"/>
                </a:lnTo>
                <a:lnTo>
                  <a:pt x="241817" y="182857"/>
                </a:lnTo>
                <a:lnTo>
                  <a:pt x="245411" y="198946"/>
                </a:lnTo>
                <a:lnTo>
                  <a:pt x="241694" y="214642"/>
                </a:lnTo>
                <a:lnTo>
                  <a:pt x="231382" y="226841"/>
                </a:lnTo>
                <a:lnTo>
                  <a:pt x="215731" y="234746"/>
                </a:lnTo>
                <a:lnTo>
                  <a:pt x="196001" y="237558"/>
                </a:lnTo>
                <a:lnTo>
                  <a:pt x="267115" y="237558"/>
                </a:lnTo>
                <a:lnTo>
                  <a:pt x="275290" y="227644"/>
                </a:lnTo>
                <a:lnTo>
                  <a:pt x="281732" y="200255"/>
                </a:lnTo>
                <a:lnTo>
                  <a:pt x="278311" y="179405"/>
                </a:lnTo>
                <a:lnTo>
                  <a:pt x="268357" y="162544"/>
                </a:lnTo>
                <a:lnTo>
                  <a:pt x="252328" y="150467"/>
                </a:lnTo>
                <a:lnTo>
                  <a:pt x="230686" y="143974"/>
                </a:lnTo>
                <a:lnTo>
                  <a:pt x="230686" y="142338"/>
                </a:lnTo>
                <a:lnTo>
                  <a:pt x="248044" y="135257"/>
                </a:lnTo>
                <a:lnTo>
                  <a:pt x="261322" y="123728"/>
                </a:lnTo>
                <a:lnTo>
                  <a:pt x="269753" y="108333"/>
                </a:lnTo>
                <a:lnTo>
                  <a:pt x="272570" y="89656"/>
                </a:lnTo>
                <a:lnTo>
                  <a:pt x="267431" y="64814"/>
                </a:lnTo>
                <a:lnTo>
                  <a:pt x="260425" y="55299"/>
                </a:lnTo>
                <a:close/>
              </a:path>
              <a:path w="2740659" h="332740">
                <a:moveTo>
                  <a:pt x="196983" y="25195"/>
                </a:moveTo>
                <a:lnTo>
                  <a:pt x="165857" y="29889"/>
                </a:lnTo>
                <a:lnTo>
                  <a:pt x="140375" y="43110"/>
                </a:lnTo>
                <a:lnTo>
                  <a:pt x="122992" y="63571"/>
                </a:lnTo>
                <a:lnTo>
                  <a:pt x="116161" y="89984"/>
                </a:lnTo>
                <a:lnTo>
                  <a:pt x="150846" y="89984"/>
                </a:lnTo>
                <a:lnTo>
                  <a:pt x="155059" y="75453"/>
                </a:lnTo>
                <a:lnTo>
                  <a:pt x="165161" y="64543"/>
                </a:lnTo>
                <a:lnTo>
                  <a:pt x="179559" y="57681"/>
                </a:lnTo>
                <a:lnTo>
                  <a:pt x="196656" y="55299"/>
                </a:lnTo>
                <a:lnTo>
                  <a:pt x="260425" y="55299"/>
                </a:lnTo>
                <a:lnTo>
                  <a:pt x="252323" y="44296"/>
                </a:lnTo>
                <a:lnTo>
                  <a:pt x="228442" y="30344"/>
                </a:lnTo>
                <a:lnTo>
                  <a:pt x="196983" y="25195"/>
                </a:lnTo>
                <a:close/>
              </a:path>
              <a:path w="2740659" h="332740">
                <a:moveTo>
                  <a:pt x="343248" y="18324"/>
                </a:moveTo>
                <a:lnTo>
                  <a:pt x="311181" y="18324"/>
                </a:lnTo>
                <a:lnTo>
                  <a:pt x="327608" y="48289"/>
                </a:lnTo>
                <a:lnTo>
                  <a:pt x="341735" y="86998"/>
                </a:lnTo>
                <a:lnTo>
                  <a:pt x="351628" y="130553"/>
                </a:lnTo>
                <a:lnTo>
                  <a:pt x="355355" y="175060"/>
                </a:lnTo>
                <a:lnTo>
                  <a:pt x="351628" y="219709"/>
                </a:lnTo>
                <a:lnTo>
                  <a:pt x="341735" y="263285"/>
                </a:lnTo>
                <a:lnTo>
                  <a:pt x="327608" y="302014"/>
                </a:lnTo>
                <a:lnTo>
                  <a:pt x="311181" y="332123"/>
                </a:lnTo>
                <a:lnTo>
                  <a:pt x="343248" y="332123"/>
                </a:lnTo>
                <a:lnTo>
                  <a:pt x="363745" y="297781"/>
                </a:lnTo>
                <a:lnTo>
                  <a:pt x="378874" y="260340"/>
                </a:lnTo>
                <a:lnTo>
                  <a:pt x="388297" y="219525"/>
                </a:lnTo>
                <a:lnTo>
                  <a:pt x="391676" y="175060"/>
                </a:lnTo>
                <a:lnTo>
                  <a:pt x="388297" y="130783"/>
                </a:lnTo>
                <a:lnTo>
                  <a:pt x="378874" y="90065"/>
                </a:lnTo>
                <a:lnTo>
                  <a:pt x="363745" y="52661"/>
                </a:lnTo>
                <a:lnTo>
                  <a:pt x="343248" y="18324"/>
                </a:lnTo>
                <a:close/>
              </a:path>
              <a:path w="2740659" h="332740">
                <a:moveTo>
                  <a:pt x="576553" y="206799"/>
                </a:moveTo>
                <a:lnTo>
                  <a:pt x="545794" y="206799"/>
                </a:lnTo>
                <a:lnTo>
                  <a:pt x="545794" y="286967"/>
                </a:lnTo>
                <a:lnTo>
                  <a:pt x="750958" y="286967"/>
                </a:lnTo>
                <a:lnTo>
                  <a:pt x="750958" y="261772"/>
                </a:lnTo>
                <a:lnTo>
                  <a:pt x="576553" y="261772"/>
                </a:lnTo>
                <a:lnTo>
                  <a:pt x="576553" y="206799"/>
                </a:lnTo>
                <a:close/>
              </a:path>
              <a:path w="2740659" h="332740">
                <a:moveTo>
                  <a:pt x="664246" y="178332"/>
                </a:moveTo>
                <a:lnTo>
                  <a:pt x="633488" y="178332"/>
                </a:lnTo>
                <a:lnTo>
                  <a:pt x="633488" y="232322"/>
                </a:lnTo>
                <a:lnTo>
                  <a:pt x="664246" y="232322"/>
                </a:lnTo>
                <a:lnTo>
                  <a:pt x="664246" y="178332"/>
                </a:lnTo>
                <a:close/>
              </a:path>
              <a:path w="2740659" h="332740">
                <a:moveTo>
                  <a:pt x="780735" y="153463"/>
                </a:moveTo>
                <a:lnTo>
                  <a:pt x="512418" y="153463"/>
                </a:lnTo>
                <a:lnTo>
                  <a:pt x="512418" y="178332"/>
                </a:lnTo>
                <a:lnTo>
                  <a:pt x="780735" y="178332"/>
                </a:lnTo>
                <a:lnTo>
                  <a:pt x="780735" y="153463"/>
                </a:lnTo>
                <a:close/>
              </a:path>
              <a:path w="2740659" h="332740">
                <a:moveTo>
                  <a:pt x="578516" y="9162"/>
                </a:moveTo>
                <a:lnTo>
                  <a:pt x="547758" y="9162"/>
                </a:lnTo>
                <a:lnTo>
                  <a:pt x="547758" y="127613"/>
                </a:lnTo>
                <a:lnTo>
                  <a:pt x="745396" y="127613"/>
                </a:lnTo>
                <a:lnTo>
                  <a:pt x="745396" y="102745"/>
                </a:lnTo>
                <a:lnTo>
                  <a:pt x="578516" y="102745"/>
                </a:lnTo>
                <a:lnTo>
                  <a:pt x="578516" y="68060"/>
                </a:lnTo>
                <a:lnTo>
                  <a:pt x="745396" y="68060"/>
                </a:lnTo>
                <a:lnTo>
                  <a:pt x="745396" y="44828"/>
                </a:lnTo>
                <a:lnTo>
                  <a:pt x="578516" y="44828"/>
                </a:lnTo>
                <a:lnTo>
                  <a:pt x="578516" y="9162"/>
                </a:lnTo>
                <a:close/>
              </a:path>
              <a:path w="2740659" h="332740">
                <a:moveTo>
                  <a:pt x="745396" y="68060"/>
                </a:moveTo>
                <a:lnTo>
                  <a:pt x="714310" y="68060"/>
                </a:lnTo>
                <a:lnTo>
                  <a:pt x="714310" y="102745"/>
                </a:lnTo>
                <a:lnTo>
                  <a:pt x="745396" y="102745"/>
                </a:lnTo>
                <a:lnTo>
                  <a:pt x="745396" y="68060"/>
                </a:lnTo>
                <a:close/>
              </a:path>
              <a:path w="2740659" h="332740">
                <a:moveTo>
                  <a:pt x="745396" y="9162"/>
                </a:moveTo>
                <a:lnTo>
                  <a:pt x="714310" y="9162"/>
                </a:lnTo>
                <a:lnTo>
                  <a:pt x="714310" y="44828"/>
                </a:lnTo>
                <a:lnTo>
                  <a:pt x="745396" y="44828"/>
                </a:lnTo>
                <a:lnTo>
                  <a:pt x="745396" y="9162"/>
                </a:lnTo>
                <a:close/>
              </a:path>
              <a:path w="2740659" h="332740">
                <a:moveTo>
                  <a:pt x="1046761" y="0"/>
                </a:moveTo>
                <a:lnTo>
                  <a:pt x="1015675" y="0"/>
                </a:lnTo>
                <a:lnTo>
                  <a:pt x="1015675" y="59225"/>
                </a:lnTo>
                <a:lnTo>
                  <a:pt x="953832" y="59225"/>
                </a:lnTo>
                <a:lnTo>
                  <a:pt x="953832" y="84748"/>
                </a:lnTo>
                <a:lnTo>
                  <a:pt x="1015675" y="84748"/>
                </a:lnTo>
                <a:lnTo>
                  <a:pt x="1015675" y="173751"/>
                </a:lnTo>
                <a:lnTo>
                  <a:pt x="1046761" y="173751"/>
                </a:lnTo>
                <a:lnTo>
                  <a:pt x="1046761" y="0"/>
                </a:lnTo>
                <a:close/>
              </a:path>
              <a:path w="2740659" h="332740">
                <a:moveTo>
                  <a:pt x="905731" y="15051"/>
                </a:moveTo>
                <a:lnTo>
                  <a:pt x="874646" y="15051"/>
                </a:lnTo>
                <a:lnTo>
                  <a:pt x="874646" y="45155"/>
                </a:lnTo>
                <a:lnTo>
                  <a:pt x="869599" y="76409"/>
                </a:lnTo>
                <a:lnTo>
                  <a:pt x="855381" y="104258"/>
                </a:lnTo>
                <a:lnTo>
                  <a:pt x="832634" y="127015"/>
                </a:lnTo>
                <a:lnTo>
                  <a:pt x="802004" y="142993"/>
                </a:lnTo>
                <a:lnTo>
                  <a:pt x="818692" y="168188"/>
                </a:lnTo>
                <a:lnTo>
                  <a:pt x="842548" y="156191"/>
                </a:lnTo>
                <a:lnTo>
                  <a:pt x="862661" y="139945"/>
                </a:lnTo>
                <a:lnTo>
                  <a:pt x="878787" y="119988"/>
                </a:lnTo>
                <a:lnTo>
                  <a:pt x="890679" y="96855"/>
                </a:lnTo>
                <a:lnTo>
                  <a:pt x="922123" y="96855"/>
                </a:lnTo>
                <a:lnTo>
                  <a:pt x="910425" y="75259"/>
                </a:lnTo>
                <a:lnTo>
                  <a:pt x="905731" y="46791"/>
                </a:lnTo>
                <a:lnTo>
                  <a:pt x="905731" y="15051"/>
                </a:lnTo>
                <a:close/>
              </a:path>
              <a:path w="2740659" h="332740">
                <a:moveTo>
                  <a:pt x="922123" y="96855"/>
                </a:moveTo>
                <a:lnTo>
                  <a:pt x="890679" y="96855"/>
                </a:lnTo>
                <a:lnTo>
                  <a:pt x="902106" y="117958"/>
                </a:lnTo>
                <a:lnTo>
                  <a:pt x="917552" y="136223"/>
                </a:lnTo>
                <a:lnTo>
                  <a:pt x="936740" y="151083"/>
                </a:lnTo>
                <a:lnTo>
                  <a:pt x="959394" y="161971"/>
                </a:lnTo>
                <a:lnTo>
                  <a:pt x="976410" y="137103"/>
                </a:lnTo>
                <a:lnTo>
                  <a:pt x="946684" y="122255"/>
                </a:lnTo>
                <a:lnTo>
                  <a:pt x="924382" y="101027"/>
                </a:lnTo>
                <a:lnTo>
                  <a:pt x="922123" y="96855"/>
                </a:lnTo>
                <a:close/>
              </a:path>
              <a:path w="2740659" h="332740">
                <a:moveTo>
                  <a:pt x="1046761" y="189130"/>
                </a:moveTo>
                <a:lnTo>
                  <a:pt x="848141" y="189130"/>
                </a:lnTo>
                <a:lnTo>
                  <a:pt x="848141" y="213671"/>
                </a:lnTo>
                <a:lnTo>
                  <a:pt x="1015675" y="213671"/>
                </a:lnTo>
                <a:lnTo>
                  <a:pt x="1015675" y="293184"/>
                </a:lnTo>
                <a:lnTo>
                  <a:pt x="1046761" y="293184"/>
                </a:lnTo>
                <a:lnTo>
                  <a:pt x="1046761" y="189130"/>
                </a:lnTo>
                <a:close/>
              </a:path>
              <a:path w="2740659" h="332740">
                <a:moveTo>
                  <a:pt x="1325875" y="13415"/>
                </a:moveTo>
                <a:lnTo>
                  <a:pt x="1193680" y="13415"/>
                </a:lnTo>
                <a:lnTo>
                  <a:pt x="1193680" y="38938"/>
                </a:lnTo>
                <a:lnTo>
                  <a:pt x="1291845" y="38938"/>
                </a:lnTo>
                <a:lnTo>
                  <a:pt x="1281857" y="69239"/>
                </a:lnTo>
                <a:lnTo>
                  <a:pt x="1259553" y="94953"/>
                </a:lnTo>
                <a:lnTo>
                  <a:pt x="1225009" y="115483"/>
                </a:lnTo>
                <a:lnTo>
                  <a:pt x="1178301" y="130231"/>
                </a:lnTo>
                <a:lnTo>
                  <a:pt x="1189099" y="155754"/>
                </a:lnTo>
                <a:lnTo>
                  <a:pt x="1233836" y="141569"/>
                </a:lnTo>
                <a:lnTo>
                  <a:pt x="1270290" y="121785"/>
                </a:lnTo>
                <a:lnTo>
                  <a:pt x="1297970" y="96326"/>
                </a:lnTo>
                <a:lnTo>
                  <a:pt x="1316386" y="65115"/>
                </a:lnTo>
                <a:lnTo>
                  <a:pt x="1418150" y="65115"/>
                </a:lnTo>
                <a:lnTo>
                  <a:pt x="1418150" y="40574"/>
                </a:lnTo>
                <a:lnTo>
                  <a:pt x="1323585" y="40574"/>
                </a:lnTo>
                <a:lnTo>
                  <a:pt x="1324564" y="34007"/>
                </a:lnTo>
                <a:lnTo>
                  <a:pt x="1325282" y="27302"/>
                </a:lnTo>
                <a:lnTo>
                  <a:pt x="1325725" y="20443"/>
                </a:lnTo>
                <a:lnTo>
                  <a:pt x="1325875" y="13415"/>
                </a:lnTo>
                <a:close/>
              </a:path>
              <a:path w="2740659" h="332740">
                <a:moveTo>
                  <a:pt x="1418150" y="65115"/>
                </a:moveTo>
                <a:lnTo>
                  <a:pt x="1387065" y="65115"/>
                </a:lnTo>
                <a:lnTo>
                  <a:pt x="1387065" y="96855"/>
                </a:lnTo>
                <a:lnTo>
                  <a:pt x="1312787" y="96855"/>
                </a:lnTo>
                <a:lnTo>
                  <a:pt x="1312787" y="121069"/>
                </a:lnTo>
                <a:lnTo>
                  <a:pt x="1387065" y="121069"/>
                </a:lnTo>
                <a:lnTo>
                  <a:pt x="1387065" y="149210"/>
                </a:lnTo>
                <a:lnTo>
                  <a:pt x="1418150" y="149210"/>
                </a:lnTo>
                <a:lnTo>
                  <a:pt x="1418150" y="65115"/>
                </a:lnTo>
                <a:close/>
              </a:path>
              <a:path w="2740659" h="332740">
                <a:moveTo>
                  <a:pt x="1418150" y="0"/>
                </a:moveTo>
                <a:lnTo>
                  <a:pt x="1387065" y="0"/>
                </a:lnTo>
                <a:lnTo>
                  <a:pt x="1387065" y="40574"/>
                </a:lnTo>
                <a:lnTo>
                  <a:pt x="1418150" y="40574"/>
                </a:lnTo>
                <a:lnTo>
                  <a:pt x="1418150" y="0"/>
                </a:lnTo>
                <a:close/>
              </a:path>
              <a:path w="2740659" h="332740">
                <a:moveTo>
                  <a:pt x="1418150" y="161644"/>
                </a:moveTo>
                <a:lnTo>
                  <a:pt x="1226402" y="161644"/>
                </a:lnTo>
                <a:lnTo>
                  <a:pt x="1226402" y="186185"/>
                </a:lnTo>
                <a:lnTo>
                  <a:pt x="1387065" y="186185"/>
                </a:lnTo>
                <a:lnTo>
                  <a:pt x="1387065" y="212362"/>
                </a:lnTo>
                <a:lnTo>
                  <a:pt x="1227056" y="212362"/>
                </a:lnTo>
                <a:lnTo>
                  <a:pt x="1227056" y="290239"/>
                </a:lnTo>
                <a:lnTo>
                  <a:pt x="1426985" y="290239"/>
                </a:lnTo>
                <a:lnTo>
                  <a:pt x="1426985" y="265371"/>
                </a:lnTo>
                <a:lnTo>
                  <a:pt x="1257815" y="265371"/>
                </a:lnTo>
                <a:lnTo>
                  <a:pt x="1257815" y="235922"/>
                </a:lnTo>
                <a:lnTo>
                  <a:pt x="1418150" y="235922"/>
                </a:lnTo>
                <a:lnTo>
                  <a:pt x="1418150" y="161644"/>
                </a:lnTo>
                <a:close/>
              </a:path>
              <a:path w="2740659" h="332740">
                <a:moveTo>
                  <a:pt x="1551327" y="115179"/>
                </a:moveTo>
                <a:lnTo>
                  <a:pt x="1520568" y="115179"/>
                </a:lnTo>
                <a:lnTo>
                  <a:pt x="1520568" y="203855"/>
                </a:lnTo>
                <a:lnTo>
                  <a:pt x="1504696" y="204261"/>
                </a:lnTo>
                <a:lnTo>
                  <a:pt x="1460361" y="204836"/>
                </a:lnTo>
                <a:lnTo>
                  <a:pt x="1463960" y="230032"/>
                </a:lnTo>
                <a:lnTo>
                  <a:pt x="1505629" y="229863"/>
                </a:lnTo>
                <a:lnTo>
                  <a:pt x="1551163" y="228437"/>
                </a:lnTo>
                <a:lnTo>
                  <a:pt x="1598415" y="225108"/>
                </a:lnTo>
                <a:lnTo>
                  <a:pt x="1645237" y="219234"/>
                </a:lnTo>
                <a:lnTo>
                  <a:pt x="1644085" y="202873"/>
                </a:lnTo>
                <a:lnTo>
                  <a:pt x="1551327" y="202873"/>
                </a:lnTo>
                <a:lnTo>
                  <a:pt x="1551327" y="115179"/>
                </a:lnTo>
                <a:close/>
              </a:path>
              <a:path w="2740659" h="332740">
                <a:moveTo>
                  <a:pt x="1643601" y="196001"/>
                </a:moveTo>
                <a:lnTo>
                  <a:pt x="1621223" y="198525"/>
                </a:lnTo>
                <a:lnTo>
                  <a:pt x="1598200" y="200480"/>
                </a:lnTo>
                <a:lnTo>
                  <a:pt x="1574809" y="201914"/>
                </a:lnTo>
                <a:lnTo>
                  <a:pt x="1551327" y="202873"/>
                </a:lnTo>
                <a:lnTo>
                  <a:pt x="1644085" y="202873"/>
                </a:lnTo>
                <a:lnTo>
                  <a:pt x="1643601" y="196001"/>
                </a:lnTo>
                <a:close/>
              </a:path>
              <a:path w="2740659" h="332740">
                <a:moveTo>
                  <a:pt x="1626586" y="31412"/>
                </a:moveTo>
                <a:lnTo>
                  <a:pt x="1476722" y="31412"/>
                </a:lnTo>
                <a:lnTo>
                  <a:pt x="1476722" y="56608"/>
                </a:lnTo>
                <a:lnTo>
                  <a:pt x="1595828" y="56608"/>
                </a:lnTo>
                <a:lnTo>
                  <a:pt x="1595396" y="76821"/>
                </a:lnTo>
                <a:lnTo>
                  <a:pt x="1594212" y="100884"/>
                </a:lnTo>
                <a:lnTo>
                  <a:pt x="1591710" y="129150"/>
                </a:lnTo>
                <a:lnTo>
                  <a:pt x="1587320" y="161971"/>
                </a:lnTo>
                <a:lnTo>
                  <a:pt x="1618079" y="164262"/>
                </a:lnTo>
                <a:lnTo>
                  <a:pt x="1622997" y="127680"/>
                </a:lnTo>
                <a:lnTo>
                  <a:pt x="1625523" y="96405"/>
                </a:lnTo>
                <a:lnTo>
                  <a:pt x="1626453" y="70346"/>
                </a:lnTo>
                <a:lnTo>
                  <a:pt x="1626540" y="56608"/>
                </a:lnTo>
                <a:lnTo>
                  <a:pt x="1626586" y="31412"/>
                </a:lnTo>
                <a:close/>
              </a:path>
              <a:path w="2740659" h="332740">
                <a:moveTo>
                  <a:pt x="1691702" y="0"/>
                </a:moveTo>
                <a:lnTo>
                  <a:pt x="1660289" y="0"/>
                </a:lnTo>
                <a:lnTo>
                  <a:pt x="1660289" y="293184"/>
                </a:lnTo>
                <a:lnTo>
                  <a:pt x="1691702" y="293184"/>
                </a:lnTo>
                <a:lnTo>
                  <a:pt x="1691702" y="147574"/>
                </a:lnTo>
                <a:lnTo>
                  <a:pt x="1736530" y="147574"/>
                </a:lnTo>
                <a:lnTo>
                  <a:pt x="1736530" y="121069"/>
                </a:lnTo>
                <a:lnTo>
                  <a:pt x="1691702" y="121069"/>
                </a:lnTo>
                <a:lnTo>
                  <a:pt x="1691702" y="0"/>
                </a:lnTo>
                <a:close/>
              </a:path>
              <a:path w="2740659" h="332740">
                <a:moveTo>
                  <a:pt x="1989468" y="18651"/>
                </a:moveTo>
                <a:lnTo>
                  <a:pt x="1850074" y="18651"/>
                </a:lnTo>
                <a:lnTo>
                  <a:pt x="1850074" y="139066"/>
                </a:lnTo>
                <a:lnTo>
                  <a:pt x="1989468" y="139066"/>
                </a:lnTo>
                <a:lnTo>
                  <a:pt x="1989468" y="114852"/>
                </a:lnTo>
                <a:lnTo>
                  <a:pt x="1880505" y="114852"/>
                </a:lnTo>
                <a:lnTo>
                  <a:pt x="1880505" y="43519"/>
                </a:lnTo>
                <a:lnTo>
                  <a:pt x="1989468" y="43519"/>
                </a:lnTo>
                <a:lnTo>
                  <a:pt x="1989468" y="18651"/>
                </a:lnTo>
                <a:close/>
              </a:path>
              <a:path w="2740659" h="332740">
                <a:moveTo>
                  <a:pt x="1989468" y="43519"/>
                </a:moveTo>
                <a:lnTo>
                  <a:pt x="1958709" y="43519"/>
                </a:lnTo>
                <a:lnTo>
                  <a:pt x="1958709" y="114852"/>
                </a:lnTo>
                <a:lnTo>
                  <a:pt x="1989468" y="114852"/>
                </a:lnTo>
                <a:lnTo>
                  <a:pt x="1989468" y="43519"/>
                </a:lnTo>
                <a:close/>
              </a:path>
              <a:path w="2740659" h="332740">
                <a:moveTo>
                  <a:pt x="1998630" y="210072"/>
                </a:moveTo>
                <a:lnTo>
                  <a:pt x="1966563" y="210072"/>
                </a:lnTo>
                <a:lnTo>
                  <a:pt x="1957981" y="229503"/>
                </a:lnTo>
                <a:lnTo>
                  <a:pt x="1937175" y="247108"/>
                </a:lnTo>
                <a:lnTo>
                  <a:pt x="1906767" y="260757"/>
                </a:lnTo>
                <a:lnTo>
                  <a:pt x="1869380" y="268316"/>
                </a:lnTo>
                <a:lnTo>
                  <a:pt x="1880178" y="292203"/>
                </a:lnTo>
                <a:lnTo>
                  <a:pt x="1913165" y="285492"/>
                </a:lnTo>
                <a:lnTo>
                  <a:pt x="1942103" y="274349"/>
                </a:lnTo>
                <a:lnTo>
                  <a:pt x="1965765" y="259371"/>
                </a:lnTo>
                <a:lnTo>
                  <a:pt x="1982923" y="241157"/>
                </a:lnTo>
                <a:lnTo>
                  <a:pt x="2021250" y="241157"/>
                </a:lnTo>
                <a:lnTo>
                  <a:pt x="2007058" y="229088"/>
                </a:lnTo>
                <a:lnTo>
                  <a:pt x="1998630" y="210072"/>
                </a:lnTo>
                <a:close/>
              </a:path>
              <a:path w="2740659" h="332740">
                <a:moveTo>
                  <a:pt x="2021250" y="241157"/>
                </a:moveTo>
                <a:lnTo>
                  <a:pt x="1982923" y="241157"/>
                </a:lnTo>
                <a:lnTo>
                  <a:pt x="1999762" y="259279"/>
                </a:lnTo>
                <a:lnTo>
                  <a:pt x="2023028" y="274349"/>
                </a:lnTo>
                <a:lnTo>
                  <a:pt x="2051600" y="285584"/>
                </a:lnTo>
                <a:lnTo>
                  <a:pt x="2084360" y="292203"/>
                </a:lnTo>
                <a:lnTo>
                  <a:pt x="2094831" y="268316"/>
                </a:lnTo>
                <a:lnTo>
                  <a:pt x="2057597" y="260251"/>
                </a:lnTo>
                <a:lnTo>
                  <a:pt x="2027527" y="246495"/>
                </a:lnTo>
                <a:lnTo>
                  <a:pt x="2021250" y="241157"/>
                </a:lnTo>
                <a:close/>
              </a:path>
              <a:path w="2740659" h="332740">
                <a:moveTo>
                  <a:pt x="2084360" y="186512"/>
                </a:moveTo>
                <a:lnTo>
                  <a:pt x="1881159" y="186512"/>
                </a:lnTo>
                <a:lnTo>
                  <a:pt x="1881159" y="210072"/>
                </a:lnTo>
                <a:lnTo>
                  <a:pt x="2084360" y="210072"/>
                </a:lnTo>
                <a:lnTo>
                  <a:pt x="2084360" y="186512"/>
                </a:lnTo>
                <a:close/>
              </a:path>
              <a:path w="2740659" h="332740">
                <a:moveTo>
                  <a:pt x="1997975" y="159026"/>
                </a:moveTo>
                <a:lnTo>
                  <a:pt x="1967217" y="159026"/>
                </a:lnTo>
                <a:lnTo>
                  <a:pt x="1967217" y="186512"/>
                </a:lnTo>
                <a:lnTo>
                  <a:pt x="1997975" y="186512"/>
                </a:lnTo>
                <a:lnTo>
                  <a:pt x="1997975" y="159026"/>
                </a:lnTo>
                <a:close/>
              </a:path>
              <a:path w="2740659" h="332740">
                <a:moveTo>
                  <a:pt x="2077489" y="0"/>
                </a:moveTo>
                <a:lnTo>
                  <a:pt x="2046730" y="0"/>
                </a:lnTo>
                <a:lnTo>
                  <a:pt x="2046730" y="167534"/>
                </a:lnTo>
                <a:lnTo>
                  <a:pt x="2077489" y="167534"/>
                </a:lnTo>
                <a:lnTo>
                  <a:pt x="2077489" y="0"/>
                </a:lnTo>
                <a:close/>
              </a:path>
              <a:path w="2740659" h="332740">
                <a:moveTo>
                  <a:pt x="2351040" y="48427"/>
                </a:moveTo>
                <a:lnTo>
                  <a:pt x="2205430" y="48427"/>
                </a:lnTo>
                <a:lnTo>
                  <a:pt x="2205430" y="73623"/>
                </a:lnTo>
                <a:lnTo>
                  <a:pt x="2351040" y="73623"/>
                </a:lnTo>
                <a:lnTo>
                  <a:pt x="2351040" y="48427"/>
                </a:lnTo>
                <a:close/>
              </a:path>
              <a:path w="2740659" h="332740">
                <a:moveTo>
                  <a:pt x="2293778" y="8507"/>
                </a:moveTo>
                <a:lnTo>
                  <a:pt x="2263020" y="8507"/>
                </a:lnTo>
                <a:lnTo>
                  <a:pt x="2263020" y="48427"/>
                </a:lnTo>
                <a:lnTo>
                  <a:pt x="2293778" y="48427"/>
                </a:lnTo>
                <a:lnTo>
                  <a:pt x="2293778" y="8507"/>
                </a:lnTo>
                <a:close/>
              </a:path>
              <a:path w="2740659" h="332740">
                <a:moveTo>
                  <a:pt x="2278399" y="91293"/>
                </a:moveTo>
                <a:lnTo>
                  <a:pt x="2252973" y="96257"/>
                </a:lnTo>
                <a:lnTo>
                  <a:pt x="2232793" y="110148"/>
                </a:lnTo>
                <a:lnTo>
                  <a:pt x="2219546" y="131463"/>
                </a:lnTo>
                <a:lnTo>
                  <a:pt x="2214919" y="158699"/>
                </a:lnTo>
                <a:lnTo>
                  <a:pt x="2219546" y="186175"/>
                </a:lnTo>
                <a:lnTo>
                  <a:pt x="2232793" y="207699"/>
                </a:lnTo>
                <a:lnTo>
                  <a:pt x="2252973" y="221739"/>
                </a:lnTo>
                <a:lnTo>
                  <a:pt x="2278399" y="226760"/>
                </a:lnTo>
                <a:lnTo>
                  <a:pt x="2304060" y="221739"/>
                </a:lnTo>
                <a:lnTo>
                  <a:pt x="2324168" y="207699"/>
                </a:lnTo>
                <a:lnTo>
                  <a:pt x="2328725" y="200255"/>
                </a:lnTo>
                <a:lnTo>
                  <a:pt x="2278399" y="200255"/>
                </a:lnTo>
                <a:lnTo>
                  <a:pt x="2263802" y="197259"/>
                </a:lnTo>
                <a:lnTo>
                  <a:pt x="2252426" y="188803"/>
                </a:lnTo>
                <a:lnTo>
                  <a:pt x="2245038" y="175683"/>
                </a:lnTo>
                <a:lnTo>
                  <a:pt x="2242405" y="158699"/>
                </a:lnTo>
                <a:lnTo>
                  <a:pt x="2245038" y="141990"/>
                </a:lnTo>
                <a:lnTo>
                  <a:pt x="2252426" y="128840"/>
                </a:lnTo>
                <a:lnTo>
                  <a:pt x="2263802" y="120231"/>
                </a:lnTo>
                <a:lnTo>
                  <a:pt x="2278399" y="117143"/>
                </a:lnTo>
                <a:lnTo>
                  <a:pt x="2328491" y="117143"/>
                </a:lnTo>
                <a:lnTo>
                  <a:pt x="2324168" y="110148"/>
                </a:lnTo>
                <a:lnTo>
                  <a:pt x="2304060" y="96257"/>
                </a:lnTo>
                <a:lnTo>
                  <a:pt x="2278399" y="91293"/>
                </a:lnTo>
                <a:close/>
              </a:path>
              <a:path w="2740659" h="332740">
                <a:moveTo>
                  <a:pt x="2328491" y="117143"/>
                </a:moveTo>
                <a:lnTo>
                  <a:pt x="2278399" y="117143"/>
                </a:lnTo>
                <a:lnTo>
                  <a:pt x="2292909" y="120231"/>
                </a:lnTo>
                <a:lnTo>
                  <a:pt x="2304412" y="128840"/>
                </a:lnTo>
                <a:lnTo>
                  <a:pt x="2311989" y="141990"/>
                </a:lnTo>
                <a:lnTo>
                  <a:pt x="2314720" y="158699"/>
                </a:lnTo>
                <a:lnTo>
                  <a:pt x="2311989" y="175683"/>
                </a:lnTo>
                <a:lnTo>
                  <a:pt x="2304412" y="188803"/>
                </a:lnTo>
                <a:lnTo>
                  <a:pt x="2292909" y="197259"/>
                </a:lnTo>
                <a:lnTo>
                  <a:pt x="2278399" y="200255"/>
                </a:lnTo>
                <a:lnTo>
                  <a:pt x="2328725" y="200255"/>
                </a:lnTo>
                <a:lnTo>
                  <a:pt x="2337343" y="186175"/>
                </a:lnTo>
                <a:lnTo>
                  <a:pt x="2342206" y="158699"/>
                </a:lnTo>
                <a:lnTo>
                  <a:pt x="2337343" y="131463"/>
                </a:lnTo>
                <a:lnTo>
                  <a:pt x="2328491" y="117143"/>
                </a:lnTo>
                <a:close/>
              </a:path>
              <a:path w="2740659" h="332740">
                <a:moveTo>
                  <a:pt x="2457058" y="147574"/>
                </a:moveTo>
                <a:lnTo>
                  <a:pt x="2427609" y="147574"/>
                </a:lnTo>
                <a:lnTo>
                  <a:pt x="2427609" y="293184"/>
                </a:lnTo>
                <a:lnTo>
                  <a:pt x="2457058" y="293184"/>
                </a:lnTo>
                <a:lnTo>
                  <a:pt x="2457058" y="147574"/>
                </a:lnTo>
                <a:close/>
              </a:path>
              <a:path w="2740659" h="332740">
                <a:moveTo>
                  <a:pt x="2393906" y="6544"/>
                </a:moveTo>
                <a:lnTo>
                  <a:pt x="2364456" y="6544"/>
                </a:lnTo>
                <a:lnTo>
                  <a:pt x="2364456" y="279441"/>
                </a:lnTo>
                <a:lnTo>
                  <a:pt x="2393906" y="279441"/>
                </a:lnTo>
                <a:lnTo>
                  <a:pt x="2393906" y="147574"/>
                </a:lnTo>
                <a:lnTo>
                  <a:pt x="2457058" y="147574"/>
                </a:lnTo>
                <a:lnTo>
                  <a:pt x="2457058" y="122051"/>
                </a:lnTo>
                <a:lnTo>
                  <a:pt x="2393906" y="122051"/>
                </a:lnTo>
                <a:lnTo>
                  <a:pt x="2393906" y="6544"/>
                </a:lnTo>
                <a:close/>
              </a:path>
              <a:path w="2740659" h="332740">
                <a:moveTo>
                  <a:pt x="2457058" y="0"/>
                </a:moveTo>
                <a:lnTo>
                  <a:pt x="2427609" y="0"/>
                </a:lnTo>
                <a:lnTo>
                  <a:pt x="2427609" y="122051"/>
                </a:lnTo>
                <a:lnTo>
                  <a:pt x="2457058" y="122051"/>
                </a:lnTo>
                <a:lnTo>
                  <a:pt x="2457058" y="0"/>
                </a:lnTo>
                <a:close/>
              </a:path>
              <a:path w="2740659" h="332740">
                <a:moveTo>
                  <a:pt x="2740099" y="0"/>
                </a:moveTo>
                <a:lnTo>
                  <a:pt x="2709014" y="0"/>
                </a:lnTo>
                <a:lnTo>
                  <a:pt x="2709014" y="59225"/>
                </a:lnTo>
                <a:lnTo>
                  <a:pt x="2647170" y="59225"/>
                </a:lnTo>
                <a:lnTo>
                  <a:pt x="2647170" y="84748"/>
                </a:lnTo>
                <a:lnTo>
                  <a:pt x="2709014" y="84748"/>
                </a:lnTo>
                <a:lnTo>
                  <a:pt x="2709014" y="173751"/>
                </a:lnTo>
                <a:lnTo>
                  <a:pt x="2740099" y="173751"/>
                </a:lnTo>
                <a:lnTo>
                  <a:pt x="2740099" y="0"/>
                </a:lnTo>
                <a:close/>
              </a:path>
              <a:path w="2740659" h="332740">
                <a:moveTo>
                  <a:pt x="2599070" y="15051"/>
                </a:moveTo>
                <a:lnTo>
                  <a:pt x="2567984" y="15051"/>
                </a:lnTo>
                <a:lnTo>
                  <a:pt x="2567984" y="45155"/>
                </a:lnTo>
                <a:lnTo>
                  <a:pt x="2562938" y="76409"/>
                </a:lnTo>
                <a:lnTo>
                  <a:pt x="2548719" y="104258"/>
                </a:lnTo>
                <a:lnTo>
                  <a:pt x="2525973" y="127015"/>
                </a:lnTo>
                <a:lnTo>
                  <a:pt x="2495342" y="142993"/>
                </a:lnTo>
                <a:lnTo>
                  <a:pt x="2512030" y="168188"/>
                </a:lnTo>
                <a:lnTo>
                  <a:pt x="2535886" y="156191"/>
                </a:lnTo>
                <a:lnTo>
                  <a:pt x="2556000" y="139945"/>
                </a:lnTo>
                <a:lnTo>
                  <a:pt x="2572125" y="119988"/>
                </a:lnTo>
                <a:lnTo>
                  <a:pt x="2584018" y="96855"/>
                </a:lnTo>
                <a:lnTo>
                  <a:pt x="2615461" y="96855"/>
                </a:lnTo>
                <a:lnTo>
                  <a:pt x="2603763" y="75259"/>
                </a:lnTo>
                <a:lnTo>
                  <a:pt x="2599070" y="46791"/>
                </a:lnTo>
                <a:lnTo>
                  <a:pt x="2599070" y="15051"/>
                </a:lnTo>
                <a:close/>
              </a:path>
              <a:path w="2740659" h="332740">
                <a:moveTo>
                  <a:pt x="2615461" y="96855"/>
                </a:moveTo>
                <a:lnTo>
                  <a:pt x="2584018" y="96855"/>
                </a:lnTo>
                <a:lnTo>
                  <a:pt x="2595445" y="117958"/>
                </a:lnTo>
                <a:lnTo>
                  <a:pt x="2610890" y="136223"/>
                </a:lnTo>
                <a:lnTo>
                  <a:pt x="2630078" y="151083"/>
                </a:lnTo>
                <a:lnTo>
                  <a:pt x="2652733" y="161971"/>
                </a:lnTo>
                <a:lnTo>
                  <a:pt x="2669748" y="137103"/>
                </a:lnTo>
                <a:lnTo>
                  <a:pt x="2640023" y="122255"/>
                </a:lnTo>
                <a:lnTo>
                  <a:pt x="2617721" y="101027"/>
                </a:lnTo>
                <a:lnTo>
                  <a:pt x="2615461" y="96855"/>
                </a:lnTo>
                <a:close/>
              </a:path>
              <a:path w="2740659" h="332740">
                <a:moveTo>
                  <a:pt x="2740099" y="189130"/>
                </a:moveTo>
                <a:lnTo>
                  <a:pt x="2541480" y="189130"/>
                </a:lnTo>
                <a:lnTo>
                  <a:pt x="2541480" y="213671"/>
                </a:lnTo>
                <a:lnTo>
                  <a:pt x="2709014" y="213671"/>
                </a:lnTo>
                <a:lnTo>
                  <a:pt x="2709014" y="293184"/>
                </a:lnTo>
                <a:lnTo>
                  <a:pt x="2740099" y="293184"/>
                </a:lnTo>
                <a:lnTo>
                  <a:pt x="2740099" y="189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0777351" y="3928299"/>
            <a:ext cx="2719070" cy="370205"/>
          </a:xfrm>
          <a:custGeom>
            <a:avLst/>
            <a:gdLst/>
            <a:ahLst/>
            <a:cxnLst/>
            <a:rect l="l" t="t" r="r" b="b"/>
            <a:pathLst>
              <a:path w="2719069" h="370204">
                <a:moveTo>
                  <a:pt x="188992" y="76486"/>
                </a:moveTo>
                <a:lnTo>
                  <a:pt x="100618" y="76486"/>
                </a:lnTo>
                <a:lnTo>
                  <a:pt x="120794" y="79662"/>
                </a:lnTo>
                <a:lnTo>
                  <a:pt x="136867" y="88705"/>
                </a:lnTo>
                <a:lnTo>
                  <a:pt x="147496" y="102887"/>
                </a:lnTo>
                <a:lnTo>
                  <a:pt x="151337" y="121478"/>
                </a:lnTo>
                <a:lnTo>
                  <a:pt x="148441" y="139117"/>
                </a:lnTo>
                <a:lnTo>
                  <a:pt x="139833" y="155836"/>
                </a:lnTo>
                <a:lnTo>
                  <a:pt x="125626" y="173475"/>
                </a:lnTo>
                <a:lnTo>
                  <a:pt x="105935" y="193874"/>
                </a:lnTo>
                <a:lnTo>
                  <a:pt x="1227" y="294902"/>
                </a:lnTo>
                <a:lnTo>
                  <a:pt x="1227" y="333350"/>
                </a:lnTo>
                <a:lnTo>
                  <a:pt x="206963" y="333350"/>
                </a:lnTo>
                <a:lnTo>
                  <a:pt x="206963" y="288767"/>
                </a:lnTo>
                <a:lnTo>
                  <a:pt x="75259" y="288767"/>
                </a:lnTo>
                <a:lnTo>
                  <a:pt x="75259" y="286722"/>
                </a:lnTo>
                <a:lnTo>
                  <a:pt x="128022" y="234367"/>
                </a:lnTo>
                <a:lnTo>
                  <a:pt x="164157" y="197939"/>
                </a:lnTo>
                <a:lnTo>
                  <a:pt x="199000" y="143488"/>
                </a:lnTo>
                <a:lnTo>
                  <a:pt x="202464" y="119024"/>
                </a:lnTo>
                <a:lnTo>
                  <a:pt x="195127" y="84551"/>
                </a:lnTo>
                <a:lnTo>
                  <a:pt x="188992" y="76486"/>
                </a:lnTo>
                <a:close/>
              </a:path>
              <a:path w="2719069" h="370204">
                <a:moveTo>
                  <a:pt x="101027" y="33130"/>
                </a:moveTo>
                <a:lnTo>
                  <a:pt x="60164" y="39694"/>
                </a:lnTo>
                <a:lnTo>
                  <a:pt x="28120" y="58336"/>
                </a:lnTo>
                <a:lnTo>
                  <a:pt x="7272" y="87485"/>
                </a:lnTo>
                <a:lnTo>
                  <a:pt x="0" y="125568"/>
                </a:lnTo>
                <a:lnTo>
                  <a:pt x="50718" y="125568"/>
                </a:lnTo>
                <a:lnTo>
                  <a:pt x="54028" y="105303"/>
                </a:lnTo>
                <a:lnTo>
                  <a:pt x="64011" y="89830"/>
                </a:lnTo>
                <a:lnTo>
                  <a:pt x="79822" y="79956"/>
                </a:lnTo>
                <a:lnTo>
                  <a:pt x="100618" y="76486"/>
                </a:lnTo>
                <a:lnTo>
                  <a:pt x="188992" y="76486"/>
                </a:lnTo>
                <a:lnTo>
                  <a:pt x="174446" y="57364"/>
                </a:lnTo>
                <a:lnTo>
                  <a:pt x="142415" y="39534"/>
                </a:lnTo>
                <a:lnTo>
                  <a:pt x="101027" y="33130"/>
                </a:lnTo>
                <a:close/>
              </a:path>
              <a:path w="2719069" h="370204">
                <a:moveTo>
                  <a:pt x="292857" y="273224"/>
                </a:moveTo>
                <a:lnTo>
                  <a:pt x="280452" y="275729"/>
                </a:lnTo>
                <a:lnTo>
                  <a:pt x="270310" y="282529"/>
                </a:lnTo>
                <a:lnTo>
                  <a:pt x="263465" y="292550"/>
                </a:lnTo>
                <a:lnTo>
                  <a:pt x="260954" y="304719"/>
                </a:lnTo>
                <a:lnTo>
                  <a:pt x="263465" y="317123"/>
                </a:lnTo>
                <a:lnTo>
                  <a:pt x="270310" y="327266"/>
                </a:lnTo>
                <a:lnTo>
                  <a:pt x="280452" y="334110"/>
                </a:lnTo>
                <a:lnTo>
                  <a:pt x="292857" y="336622"/>
                </a:lnTo>
                <a:lnTo>
                  <a:pt x="304853" y="334110"/>
                </a:lnTo>
                <a:lnTo>
                  <a:pt x="314893" y="327266"/>
                </a:lnTo>
                <a:lnTo>
                  <a:pt x="321789" y="317123"/>
                </a:lnTo>
                <a:lnTo>
                  <a:pt x="324352" y="304719"/>
                </a:lnTo>
                <a:lnTo>
                  <a:pt x="321789" y="292550"/>
                </a:lnTo>
                <a:lnTo>
                  <a:pt x="314893" y="282529"/>
                </a:lnTo>
                <a:lnTo>
                  <a:pt x="304853" y="275729"/>
                </a:lnTo>
                <a:lnTo>
                  <a:pt x="292857" y="273224"/>
                </a:lnTo>
                <a:close/>
              </a:path>
              <a:path w="2719069" h="370204">
                <a:moveTo>
                  <a:pt x="820626" y="0"/>
                </a:moveTo>
                <a:lnTo>
                  <a:pt x="776452" y="0"/>
                </a:lnTo>
                <a:lnTo>
                  <a:pt x="776452" y="369753"/>
                </a:lnTo>
                <a:lnTo>
                  <a:pt x="820626" y="369753"/>
                </a:lnTo>
                <a:lnTo>
                  <a:pt x="820626" y="0"/>
                </a:lnTo>
                <a:close/>
              </a:path>
              <a:path w="2719069" h="370204">
                <a:moveTo>
                  <a:pt x="742913" y="7362"/>
                </a:moveTo>
                <a:lnTo>
                  <a:pt x="700375" y="7362"/>
                </a:lnTo>
                <a:lnTo>
                  <a:pt x="700375" y="137021"/>
                </a:lnTo>
                <a:lnTo>
                  <a:pt x="629206" y="137021"/>
                </a:lnTo>
                <a:lnTo>
                  <a:pt x="629206" y="174242"/>
                </a:lnTo>
                <a:lnTo>
                  <a:pt x="700375" y="174242"/>
                </a:lnTo>
                <a:lnTo>
                  <a:pt x="700375" y="351756"/>
                </a:lnTo>
                <a:lnTo>
                  <a:pt x="742913" y="351756"/>
                </a:lnTo>
                <a:lnTo>
                  <a:pt x="742913" y="7362"/>
                </a:lnTo>
                <a:close/>
              </a:path>
              <a:path w="2719069" h="370204">
                <a:moveTo>
                  <a:pt x="654565" y="43356"/>
                </a:moveTo>
                <a:lnTo>
                  <a:pt x="513862" y="43356"/>
                </a:lnTo>
                <a:lnTo>
                  <a:pt x="513862" y="285086"/>
                </a:lnTo>
                <a:lnTo>
                  <a:pt x="538812" y="285086"/>
                </a:lnTo>
                <a:lnTo>
                  <a:pt x="577612" y="284459"/>
                </a:lnTo>
                <a:lnTo>
                  <a:pt x="611464" y="282836"/>
                </a:lnTo>
                <a:lnTo>
                  <a:pt x="642633" y="279679"/>
                </a:lnTo>
                <a:lnTo>
                  <a:pt x="673380" y="274451"/>
                </a:lnTo>
                <a:lnTo>
                  <a:pt x="670669" y="247047"/>
                </a:lnTo>
                <a:lnTo>
                  <a:pt x="558445" y="247047"/>
                </a:lnTo>
                <a:lnTo>
                  <a:pt x="558445" y="79758"/>
                </a:lnTo>
                <a:lnTo>
                  <a:pt x="654565" y="79758"/>
                </a:lnTo>
                <a:lnTo>
                  <a:pt x="654565" y="43356"/>
                </a:lnTo>
                <a:close/>
              </a:path>
              <a:path w="2719069" h="370204">
                <a:moveTo>
                  <a:pt x="669698" y="237230"/>
                </a:moveTo>
                <a:lnTo>
                  <a:pt x="643199" y="241899"/>
                </a:lnTo>
                <a:lnTo>
                  <a:pt x="616909" y="244823"/>
                </a:lnTo>
                <a:lnTo>
                  <a:pt x="589202" y="246405"/>
                </a:lnTo>
                <a:lnTo>
                  <a:pt x="558445" y="247047"/>
                </a:lnTo>
                <a:lnTo>
                  <a:pt x="670669" y="247047"/>
                </a:lnTo>
                <a:lnTo>
                  <a:pt x="669698" y="237230"/>
                </a:lnTo>
                <a:close/>
              </a:path>
              <a:path w="2719069" h="370204">
                <a:moveTo>
                  <a:pt x="1171156" y="0"/>
                </a:moveTo>
                <a:lnTo>
                  <a:pt x="1125346" y="0"/>
                </a:lnTo>
                <a:lnTo>
                  <a:pt x="1125346" y="370162"/>
                </a:lnTo>
                <a:lnTo>
                  <a:pt x="1171156" y="370162"/>
                </a:lnTo>
                <a:lnTo>
                  <a:pt x="1171156" y="0"/>
                </a:lnTo>
                <a:close/>
              </a:path>
              <a:path w="2719069" h="370204">
                <a:moveTo>
                  <a:pt x="971963" y="26995"/>
                </a:moveTo>
                <a:lnTo>
                  <a:pt x="933241" y="36166"/>
                </a:lnTo>
                <a:lnTo>
                  <a:pt x="902686" y="62324"/>
                </a:lnTo>
                <a:lnTo>
                  <a:pt x="882638" y="103437"/>
                </a:lnTo>
                <a:lnTo>
                  <a:pt x="875435" y="157472"/>
                </a:lnTo>
                <a:lnTo>
                  <a:pt x="882638" y="211916"/>
                </a:lnTo>
                <a:lnTo>
                  <a:pt x="902686" y="253131"/>
                </a:lnTo>
                <a:lnTo>
                  <a:pt x="933241" y="279238"/>
                </a:lnTo>
                <a:lnTo>
                  <a:pt x="971963" y="288358"/>
                </a:lnTo>
                <a:lnTo>
                  <a:pt x="1010456" y="279238"/>
                </a:lnTo>
                <a:lnTo>
                  <a:pt x="1040934" y="253131"/>
                </a:lnTo>
                <a:lnTo>
                  <a:pt x="1043705" y="247456"/>
                </a:lnTo>
                <a:lnTo>
                  <a:pt x="971963" y="247456"/>
                </a:lnTo>
                <a:lnTo>
                  <a:pt x="950432" y="241391"/>
                </a:lnTo>
                <a:lnTo>
                  <a:pt x="933771" y="223784"/>
                </a:lnTo>
                <a:lnTo>
                  <a:pt x="923015" y="195517"/>
                </a:lnTo>
                <a:lnTo>
                  <a:pt x="919200" y="157472"/>
                </a:lnTo>
                <a:lnTo>
                  <a:pt x="923015" y="119663"/>
                </a:lnTo>
                <a:lnTo>
                  <a:pt x="933771" y="91517"/>
                </a:lnTo>
                <a:lnTo>
                  <a:pt x="950432" y="73955"/>
                </a:lnTo>
                <a:lnTo>
                  <a:pt x="971963" y="67897"/>
                </a:lnTo>
                <a:lnTo>
                  <a:pt x="1043662" y="67897"/>
                </a:lnTo>
                <a:lnTo>
                  <a:pt x="1040934" y="62324"/>
                </a:lnTo>
                <a:lnTo>
                  <a:pt x="1010456" y="36166"/>
                </a:lnTo>
                <a:lnTo>
                  <a:pt x="971963" y="26995"/>
                </a:lnTo>
                <a:close/>
              </a:path>
              <a:path w="2719069" h="370204">
                <a:moveTo>
                  <a:pt x="1043662" y="67897"/>
                </a:moveTo>
                <a:lnTo>
                  <a:pt x="971963" y="67897"/>
                </a:lnTo>
                <a:lnTo>
                  <a:pt x="993258" y="73955"/>
                </a:lnTo>
                <a:lnTo>
                  <a:pt x="1009798" y="91517"/>
                </a:lnTo>
                <a:lnTo>
                  <a:pt x="1020509" y="119663"/>
                </a:lnTo>
                <a:lnTo>
                  <a:pt x="1024318" y="157472"/>
                </a:lnTo>
                <a:lnTo>
                  <a:pt x="1020509" y="195517"/>
                </a:lnTo>
                <a:lnTo>
                  <a:pt x="1009798" y="223784"/>
                </a:lnTo>
                <a:lnTo>
                  <a:pt x="993258" y="241391"/>
                </a:lnTo>
                <a:lnTo>
                  <a:pt x="971963" y="247456"/>
                </a:lnTo>
                <a:lnTo>
                  <a:pt x="1043705" y="247456"/>
                </a:lnTo>
                <a:lnTo>
                  <a:pt x="1061059" y="211916"/>
                </a:lnTo>
                <a:lnTo>
                  <a:pt x="1068492" y="157472"/>
                </a:lnTo>
                <a:lnTo>
                  <a:pt x="1061059" y="103437"/>
                </a:lnTo>
                <a:lnTo>
                  <a:pt x="1043662" y="67897"/>
                </a:lnTo>
                <a:close/>
              </a:path>
              <a:path w="2719069" h="370204">
                <a:moveTo>
                  <a:pt x="1535592" y="0"/>
                </a:moveTo>
                <a:lnTo>
                  <a:pt x="1490600" y="0"/>
                </a:lnTo>
                <a:lnTo>
                  <a:pt x="1490600" y="133749"/>
                </a:lnTo>
                <a:lnTo>
                  <a:pt x="1421066" y="133749"/>
                </a:lnTo>
                <a:lnTo>
                  <a:pt x="1421066" y="170560"/>
                </a:lnTo>
                <a:lnTo>
                  <a:pt x="1490600" y="170560"/>
                </a:lnTo>
                <a:lnTo>
                  <a:pt x="1490600" y="370162"/>
                </a:lnTo>
                <a:lnTo>
                  <a:pt x="1535592" y="370162"/>
                </a:lnTo>
                <a:lnTo>
                  <a:pt x="1535592" y="0"/>
                </a:lnTo>
                <a:close/>
              </a:path>
              <a:path w="2719069" h="370204">
                <a:moveTo>
                  <a:pt x="1415340" y="31903"/>
                </a:moveTo>
                <a:lnTo>
                  <a:pt x="1242325" y="31903"/>
                </a:lnTo>
                <a:lnTo>
                  <a:pt x="1242325" y="285086"/>
                </a:lnTo>
                <a:lnTo>
                  <a:pt x="1271365" y="285086"/>
                </a:lnTo>
                <a:lnTo>
                  <a:pt x="1317866" y="284402"/>
                </a:lnTo>
                <a:lnTo>
                  <a:pt x="1359611" y="282683"/>
                </a:lnTo>
                <a:lnTo>
                  <a:pt x="1399056" y="279506"/>
                </a:lnTo>
                <a:lnTo>
                  <a:pt x="1438654" y="274451"/>
                </a:lnTo>
                <a:lnTo>
                  <a:pt x="1435355" y="247456"/>
                </a:lnTo>
                <a:lnTo>
                  <a:pt x="1288135" y="247456"/>
                </a:lnTo>
                <a:lnTo>
                  <a:pt x="1288135" y="171378"/>
                </a:lnTo>
                <a:lnTo>
                  <a:pt x="1400615" y="171378"/>
                </a:lnTo>
                <a:lnTo>
                  <a:pt x="1400615" y="135385"/>
                </a:lnTo>
                <a:lnTo>
                  <a:pt x="1288135" y="135385"/>
                </a:lnTo>
                <a:lnTo>
                  <a:pt x="1288135" y="69124"/>
                </a:lnTo>
                <a:lnTo>
                  <a:pt x="1415340" y="69124"/>
                </a:lnTo>
                <a:lnTo>
                  <a:pt x="1415340" y="31903"/>
                </a:lnTo>
                <a:close/>
              </a:path>
              <a:path w="2719069" h="370204">
                <a:moveTo>
                  <a:pt x="1434155" y="237640"/>
                </a:moveTo>
                <a:lnTo>
                  <a:pt x="1399145" y="242423"/>
                </a:lnTo>
                <a:lnTo>
                  <a:pt x="1364366" y="245385"/>
                </a:lnTo>
                <a:lnTo>
                  <a:pt x="1327976" y="246929"/>
                </a:lnTo>
                <a:lnTo>
                  <a:pt x="1288135" y="247456"/>
                </a:lnTo>
                <a:lnTo>
                  <a:pt x="1435355" y="247456"/>
                </a:lnTo>
                <a:lnTo>
                  <a:pt x="1434155" y="237640"/>
                </a:lnTo>
                <a:close/>
              </a:path>
              <a:path w="2719069" h="370204">
                <a:moveTo>
                  <a:pt x="1799409" y="246638"/>
                </a:moveTo>
                <a:lnTo>
                  <a:pt x="1754008" y="246638"/>
                </a:lnTo>
                <a:lnTo>
                  <a:pt x="1754008" y="362390"/>
                </a:lnTo>
                <a:lnTo>
                  <a:pt x="2005963" y="362390"/>
                </a:lnTo>
                <a:lnTo>
                  <a:pt x="2005963" y="325579"/>
                </a:lnTo>
                <a:lnTo>
                  <a:pt x="1799409" y="325579"/>
                </a:lnTo>
                <a:lnTo>
                  <a:pt x="1799409" y="246638"/>
                </a:lnTo>
                <a:close/>
              </a:path>
              <a:path w="2719069" h="370204">
                <a:moveTo>
                  <a:pt x="1996556" y="409"/>
                </a:moveTo>
                <a:lnTo>
                  <a:pt x="1951155" y="409"/>
                </a:lnTo>
                <a:lnTo>
                  <a:pt x="1951155" y="98164"/>
                </a:lnTo>
                <a:lnTo>
                  <a:pt x="1885712" y="98164"/>
                </a:lnTo>
                <a:lnTo>
                  <a:pt x="1885712" y="134976"/>
                </a:lnTo>
                <a:lnTo>
                  <a:pt x="1951155" y="134976"/>
                </a:lnTo>
                <a:lnTo>
                  <a:pt x="1951155" y="270361"/>
                </a:lnTo>
                <a:lnTo>
                  <a:pt x="1996556" y="270361"/>
                </a:lnTo>
                <a:lnTo>
                  <a:pt x="1996556" y="409"/>
                </a:lnTo>
                <a:close/>
              </a:path>
              <a:path w="2719069" h="370204">
                <a:moveTo>
                  <a:pt x="1822723" y="63806"/>
                </a:moveTo>
                <a:lnTo>
                  <a:pt x="1776504" y="63806"/>
                </a:lnTo>
                <a:lnTo>
                  <a:pt x="1776438" y="74032"/>
                </a:lnTo>
                <a:lnTo>
                  <a:pt x="1770662" y="109904"/>
                </a:lnTo>
                <a:lnTo>
                  <a:pt x="1753394" y="143310"/>
                </a:lnTo>
                <a:lnTo>
                  <a:pt x="1725082" y="171116"/>
                </a:lnTo>
                <a:lnTo>
                  <a:pt x="1686111" y="190602"/>
                </a:lnTo>
                <a:lnTo>
                  <a:pt x="1709425" y="227414"/>
                </a:lnTo>
                <a:lnTo>
                  <a:pt x="1739689" y="213229"/>
                </a:lnTo>
                <a:lnTo>
                  <a:pt x="1765026" y="193849"/>
                </a:lnTo>
                <a:lnTo>
                  <a:pt x="1785263" y="169982"/>
                </a:lnTo>
                <a:lnTo>
                  <a:pt x="1800227" y="142338"/>
                </a:lnTo>
                <a:lnTo>
                  <a:pt x="1849012" y="142338"/>
                </a:lnTo>
                <a:lnTo>
                  <a:pt x="1844810" y="138299"/>
                </a:lnTo>
                <a:lnTo>
                  <a:pt x="1828283" y="107258"/>
                </a:lnTo>
                <a:lnTo>
                  <a:pt x="1822723" y="74032"/>
                </a:lnTo>
                <a:lnTo>
                  <a:pt x="1822723" y="63806"/>
                </a:lnTo>
                <a:close/>
              </a:path>
              <a:path w="2719069" h="370204">
                <a:moveTo>
                  <a:pt x="1849012" y="142338"/>
                </a:moveTo>
                <a:lnTo>
                  <a:pt x="1800227" y="142338"/>
                </a:lnTo>
                <a:lnTo>
                  <a:pt x="1814782" y="167272"/>
                </a:lnTo>
                <a:lnTo>
                  <a:pt x="1834150" y="188890"/>
                </a:lnTo>
                <a:lnTo>
                  <a:pt x="1858234" y="206557"/>
                </a:lnTo>
                <a:lnTo>
                  <a:pt x="1886939" y="219643"/>
                </a:lnTo>
                <a:lnTo>
                  <a:pt x="1909844" y="183240"/>
                </a:lnTo>
                <a:lnTo>
                  <a:pt x="1872074" y="164508"/>
                </a:lnTo>
                <a:lnTo>
                  <a:pt x="1849012" y="142338"/>
                </a:lnTo>
                <a:close/>
              </a:path>
              <a:path w="2719069" h="370204">
                <a:moveTo>
                  <a:pt x="1899209" y="26995"/>
                </a:moveTo>
                <a:lnTo>
                  <a:pt x="1699608" y="26995"/>
                </a:lnTo>
                <a:lnTo>
                  <a:pt x="1699608" y="63806"/>
                </a:lnTo>
                <a:lnTo>
                  <a:pt x="1899209" y="63806"/>
                </a:lnTo>
                <a:lnTo>
                  <a:pt x="1899209" y="26995"/>
                </a:lnTo>
                <a:close/>
              </a:path>
              <a:path w="2719069" h="370204">
                <a:moveTo>
                  <a:pt x="2358947" y="0"/>
                </a:moveTo>
                <a:lnTo>
                  <a:pt x="2313546" y="0"/>
                </a:lnTo>
                <a:lnTo>
                  <a:pt x="2313546" y="144383"/>
                </a:lnTo>
                <a:lnTo>
                  <a:pt x="2241967" y="144383"/>
                </a:lnTo>
                <a:lnTo>
                  <a:pt x="2241967" y="181195"/>
                </a:lnTo>
                <a:lnTo>
                  <a:pt x="2313546" y="181195"/>
                </a:lnTo>
                <a:lnTo>
                  <a:pt x="2313546" y="370162"/>
                </a:lnTo>
                <a:lnTo>
                  <a:pt x="2358947" y="370162"/>
                </a:lnTo>
                <a:lnTo>
                  <a:pt x="2358947" y="0"/>
                </a:lnTo>
                <a:close/>
              </a:path>
              <a:path w="2719069" h="370204">
                <a:moveTo>
                  <a:pt x="2183887" y="98164"/>
                </a:moveTo>
                <a:lnTo>
                  <a:pt x="2138486" y="98164"/>
                </a:lnTo>
                <a:lnTo>
                  <a:pt x="2138486" y="117388"/>
                </a:lnTo>
                <a:lnTo>
                  <a:pt x="2132472" y="161217"/>
                </a:lnTo>
                <a:lnTo>
                  <a:pt x="2114916" y="202975"/>
                </a:lnTo>
                <a:lnTo>
                  <a:pt x="2086547" y="238752"/>
                </a:lnTo>
                <a:lnTo>
                  <a:pt x="2048092" y="264635"/>
                </a:lnTo>
                <a:lnTo>
                  <a:pt x="2072634" y="299810"/>
                </a:lnTo>
                <a:lnTo>
                  <a:pt x="2102124" y="281913"/>
                </a:lnTo>
                <a:lnTo>
                  <a:pt x="2126956" y="257554"/>
                </a:lnTo>
                <a:lnTo>
                  <a:pt x="2146918" y="227941"/>
                </a:lnTo>
                <a:lnTo>
                  <a:pt x="2161800" y="194284"/>
                </a:lnTo>
                <a:lnTo>
                  <a:pt x="2205287" y="194284"/>
                </a:lnTo>
                <a:lnTo>
                  <a:pt x="2189805" y="159517"/>
                </a:lnTo>
                <a:lnTo>
                  <a:pt x="2183887" y="117388"/>
                </a:lnTo>
                <a:lnTo>
                  <a:pt x="2183887" y="98164"/>
                </a:lnTo>
                <a:close/>
              </a:path>
              <a:path w="2719069" h="370204">
                <a:moveTo>
                  <a:pt x="2205287" y="194284"/>
                </a:moveTo>
                <a:lnTo>
                  <a:pt x="2161800" y="194284"/>
                </a:lnTo>
                <a:lnTo>
                  <a:pt x="2176595" y="226005"/>
                </a:lnTo>
                <a:lnTo>
                  <a:pt x="2196566" y="253872"/>
                </a:lnTo>
                <a:lnTo>
                  <a:pt x="2221446" y="276793"/>
                </a:lnTo>
                <a:lnTo>
                  <a:pt x="2250966" y="293675"/>
                </a:lnTo>
                <a:lnTo>
                  <a:pt x="2275507" y="258908"/>
                </a:lnTo>
                <a:lnTo>
                  <a:pt x="2236458" y="233805"/>
                </a:lnTo>
                <a:lnTo>
                  <a:pt x="2207610" y="199498"/>
                </a:lnTo>
                <a:lnTo>
                  <a:pt x="2205287" y="194284"/>
                </a:lnTo>
                <a:close/>
              </a:path>
              <a:path w="2719069" h="370204">
                <a:moveTo>
                  <a:pt x="2261600" y="61761"/>
                </a:moveTo>
                <a:lnTo>
                  <a:pt x="2059136" y="61761"/>
                </a:lnTo>
                <a:lnTo>
                  <a:pt x="2059136" y="98164"/>
                </a:lnTo>
                <a:lnTo>
                  <a:pt x="2261600" y="98164"/>
                </a:lnTo>
                <a:lnTo>
                  <a:pt x="2261600" y="61761"/>
                </a:lnTo>
                <a:close/>
              </a:path>
              <a:path w="2719069" h="370204">
                <a:moveTo>
                  <a:pt x="2184296" y="7771"/>
                </a:moveTo>
                <a:lnTo>
                  <a:pt x="2138895" y="7771"/>
                </a:lnTo>
                <a:lnTo>
                  <a:pt x="2138895" y="61761"/>
                </a:lnTo>
                <a:lnTo>
                  <a:pt x="2184296" y="61761"/>
                </a:lnTo>
                <a:lnTo>
                  <a:pt x="2184296" y="7771"/>
                </a:lnTo>
                <a:close/>
              </a:path>
              <a:path w="2719069" h="370204">
                <a:moveTo>
                  <a:pt x="2718883" y="0"/>
                </a:moveTo>
                <a:lnTo>
                  <a:pt x="2673891" y="0"/>
                </a:lnTo>
                <a:lnTo>
                  <a:pt x="2673891" y="370162"/>
                </a:lnTo>
                <a:lnTo>
                  <a:pt x="2718883" y="370162"/>
                </a:lnTo>
                <a:lnTo>
                  <a:pt x="2718883" y="0"/>
                </a:lnTo>
                <a:close/>
              </a:path>
              <a:path w="2719069" h="370204">
                <a:moveTo>
                  <a:pt x="2605176" y="32312"/>
                </a:moveTo>
                <a:lnTo>
                  <a:pt x="2430934" y="32312"/>
                </a:lnTo>
                <a:lnTo>
                  <a:pt x="2430934" y="69124"/>
                </a:lnTo>
                <a:lnTo>
                  <a:pt x="2558957" y="69124"/>
                </a:lnTo>
                <a:lnTo>
                  <a:pt x="2558957" y="134976"/>
                </a:lnTo>
                <a:lnTo>
                  <a:pt x="2431343" y="134976"/>
                </a:lnTo>
                <a:lnTo>
                  <a:pt x="2431343" y="282632"/>
                </a:lnTo>
                <a:lnTo>
                  <a:pt x="2463656" y="282632"/>
                </a:lnTo>
                <a:lnTo>
                  <a:pt x="2511575" y="282140"/>
                </a:lnTo>
                <a:lnTo>
                  <a:pt x="2557116" y="280229"/>
                </a:lnTo>
                <a:lnTo>
                  <a:pt x="2602045" y="276247"/>
                </a:lnTo>
                <a:lnTo>
                  <a:pt x="2648123" y="269543"/>
                </a:lnTo>
                <a:lnTo>
                  <a:pt x="2645471" y="245411"/>
                </a:lnTo>
                <a:lnTo>
                  <a:pt x="2477971" y="245411"/>
                </a:lnTo>
                <a:lnTo>
                  <a:pt x="2477971" y="170969"/>
                </a:lnTo>
                <a:lnTo>
                  <a:pt x="2605176" y="170969"/>
                </a:lnTo>
                <a:lnTo>
                  <a:pt x="2605176" y="32312"/>
                </a:lnTo>
                <a:close/>
              </a:path>
              <a:path w="2719069" h="370204">
                <a:moveTo>
                  <a:pt x="2644033" y="232322"/>
                </a:moveTo>
                <a:lnTo>
                  <a:pt x="2602038" y="238451"/>
                </a:lnTo>
                <a:lnTo>
                  <a:pt x="2561309" y="242394"/>
                </a:lnTo>
                <a:lnTo>
                  <a:pt x="2520426" y="244574"/>
                </a:lnTo>
                <a:lnTo>
                  <a:pt x="2477971" y="245411"/>
                </a:lnTo>
                <a:lnTo>
                  <a:pt x="2645471" y="245411"/>
                </a:lnTo>
                <a:lnTo>
                  <a:pt x="2644033" y="232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4300285" y="3313053"/>
            <a:ext cx="2606040" cy="335280"/>
          </a:xfrm>
          <a:custGeom>
            <a:avLst/>
            <a:gdLst/>
            <a:ahLst/>
            <a:cxnLst/>
            <a:rect l="l" t="t" r="r" b="b"/>
            <a:pathLst>
              <a:path w="2606040" h="335279">
                <a:moveTo>
                  <a:pt x="80494" y="20941"/>
                </a:moveTo>
                <a:lnTo>
                  <a:pt x="48427" y="20941"/>
                </a:lnTo>
                <a:lnTo>
                  <a:pt x="27930" y="55278"/>
                </a:lnTo>
                <a:lnTo>
                  <a:pt x="12802" y="92683"/>
                </a:lnTo>
                <a:lnTo>
                  <a:pt x="3379" y="133401"/>
                </a:lnTo>
                <a:lnTo>
                  <a:pt x="0" y="177677"/>
                </a:lnTo>
                <a:lnTo>
                  <a:pt x="3379" y="222143"/>
                </a:lnTo>
                <a:lnTo>
                  <a:pt x="12802" y="262958"/>
                </a:lnTo>
                <a:lnTo>
                  <a:pt x="27930" y="300398"/>
                </a:lnTo>
                <a:lnTo>
                  <a:pt x="48427" y="334741"/>
                </a:lnTo>
                <a:lnTo>
                  <a:pt x="80494" y="334741"/>
                </a:lnTo>
                <a:lnTo>
                  <a:pt x="64067" y="304632"/>
                </a:lnTo>
                <a:lnTo>
                  <a:pt x="49941" y="265903"/>
                </a:lnTo>
                <a:lnTo>
                  <a:pt x="40048" y="222327"/>
                </a:lnTo>
                <a:lnTo>
                  <a:pt x="36320" y="177677"/>
                </a:lnTo>
                <a:lnTo>
                  <a:pt x="40048" y="133171"/>
                </a:lnTo>
                <a:lnTo>
                  <a:pt x="49941" y="89616"/>
                </a:lnTo>
                <a:lnTo>
                  <a:pt x="64067" y="50907"/>
                </a:lnTo>
                <a:lnTo>
                  <a:pt x="80494" y="20941"/>
                </a:lnTo>
                <a:close/>
              </a:path>
              <a:path w="2606040" h="335279">
                <a:moveTo>
                  <a:pt x="202218" y="67079"/>
                </a:moveTo>
                <a:lnTo>
                  <a:pt x="165898" y="67079"/>
                </a:lnTo>
                <a:lnTo>
                  <a:pt x="165898" y="267989"/>
                </a:lnTo>
                <a:lnTo>
                  <a:pt x="202218" y="267989"/>
                </a:lnTo>
                <a:lnTo>
                  <a:pt x="202218" y="67079"/>
                </a:lnTo>
                <a:close/>
              </a:path>
              <a:path w="2606040" h="335279">
                <a:moveTo>
                  <a:pt x="202218" y="31085"/>
                </a:moveTo>
                <a:lnTo>
                  <a:pt x="166879" y="31085"/>
                </a:lnTo>
                <a:lnTo>
                  <a:pt x="107981" y="69696"/>
                </a:lnTo>
                <a:lnTo>
                  <a:pt x="107981" y="104054"/>
                </a:lnTo>
                <a:lnTo>
                  <a:pt x="164589" y="67079"/>
                </a:lnTo>
                <a:lnTo>
                  <a:pt x="202218" y="67079"/>
                </a:lnTo>
                <a:lnTo>
                  <a:pt x="202218" y="31085"/>
                </a:lnTo>
                <a:close/>
              </a:path>
              <a:path w="2606040" h="335279">
                <a:moveTo>
                  <a:pt x="284349" y="20941"/>
                </a:moveTo>
                <a:lnTo>
                  <a:pt x="252282" y="20941"/>
                </a:lnTo>
                <a:lnTo>
                  <a:pt x="268710" y="50907"/>
                </a:lnTo>
                <a:lnTo>
                  <a:pt x="282836" y="89616"/>
                </a:lnTo>
                <a:lnTo>
                  <a:pt x="292729" y="133171"/>
                </a:lnTo>
                <a:lnTo>
                  <a:pt x="296456" y="177677"/>
                </a:lnTo>
                <a:lnTo>
                  <a:pt x="292729" y="222327"/>
                </a:lnTo>
                <a:lnTo>
                  <a:pt x="282836" y="265903"/>
                </a:lnTo>
                <a:lnTo>
                  <a:pt x="268710" y="304632"/>
                </a:lnTo>
                <a:lnTo>
                  <a:pt x="252282" y="334741"/>
                </a:lnTo>
                <a:lnTo>
                  <a:pt x="284349" y="334741"/>
                </a:lnTo>
                <a:lnTo>
                  <a:pt x="304846" y="300398"/>
                </a:lnTo>
                <a:lnTo>
                  <a:pt x="319975" y="262958"/>
                </a:lnTo>
                <a:lnTo>
                  <a:pt x="329398" y="222143"/>
                </a:lnTo>
                <a:lnTo>
                  <a:pt x="332777" y="177677"/>
                </a:lnTo>
                <a:lnTo>
                  <a:pt x="329398" y="133401"/>
                </a:lnTo>
                <a:lnTo>
                  <a:pt x="319975" y="92683"/>
                </a:lnTo>
                <a:lnTo>
                  <a:pt x="304846" y="55278"/>
                </a:lnTo>
                <a:lnTo>
                  <a:pt x="284349" y="20941"/>
                </a:lnTo>
                <a:close/>
              </a:path>
              <a:path w="2606040" h="335279">
                <a:moveTo>
                  <a:pt x="684534" y="2617"/>
                </a:moveTo>
                <a:lnTo>
                  <a:pt x="653448" y="2617"/>
                </a:lnTo>
                <a:lnTo>
                  <a:pt x="653448" y="175387"/>
                </a:lnTo>
                <a:lnTo>
                  <a:pt x="684534" y="175387"/>
                </a:lnTo>
                <a:lnTo>
                  <a:pt x="684534" y="102091"/>
                </a:lnTo>
                <a:lnTo>
                  <a:pt x="726417" y="102091"/>
                </a:lnTo>
                <a:lnTo>
                  <a:pt x="726417" y="75586"/>
                </a:lnTo>
                <a:lnTo>
                  <a:pt x="684534" y="75586"/>
                </a:lnTo>
                <a:lnTo>
                  <a:pt x="684534" y="2617"/>
                </a:lnTo>
                <a:close/>
              </a:path>
              <a:path w="2606040" h="335279">
                <a:moveTo>
                  <a:pt x="684534" y="187821"/>
                </a:moveTo>
                <a:lnTo>
                  <a:pt x="490822" y="187821"/>
                </a:lnTo>
                <a:lnTo>
                  <a:pt x="490822" y="209417"/>
                </a:lnTo>
                <a:lnTo>
                  <a:pt x="653775" y="209417"/>
                </a:lnTo>
                <a:lnTo>
                  <a:pt x="653775" y="229050"/>
                </a:lnTo>
                <a:lnTo>
                  <a:pt x="491477" y="229050"/>
                </a:lnTo>
                <a:lnTo>
                  <a:pt x="491477" y="292857"/>
                </a:lnTo>
                <a:lnTo>
                  <a:pt x="695332" y="292857"/>
                </a:lnTo>
                <a:lnTo>
                  <a:pt x="695332" y="271261"/>
                </a:lnTo>
                <a:lnTo>
                  <a:pt x="522562" y="271261"/>
                </a:lnTo>
                <a:lnTo>
                  <a:pt x="522562" y="249010"/>
                </a:lnTo>
                <a:lnTo>
                  <a:pt x="684534" y="249010"/>
                </a:lnTo>
                <a:lnTo>
                  <a:pt x="684534" y="187821"/>
                </a:lnTo>
                <a:close/>
              </a:path>
              <a:path w="2606040" h="335279">
                <a:moveTo>
                  <a:pt x="543831" y="53663"/>
                </a:moveTo>
                <a:lnTo>
                  <a:pt x="514949" y="56234"/>
                </a:lnTo>
                <a:lnTo>
                  <a:pt x="492908" y="63684"/>
                </a:lnTo>
                <a:lnTo>
                  <a:pt x="478904" y="75612"/>
                </a:lnTo>
                <a:lnTo>
                  <a:pt x="474134" y="91620"/>
                </a:lnTo>
                <a:lnTo>
                  <a:pt x="477744" y="106534"/>
                </a:lnTo>
                <a:lnTo>
                  <a:pt x="488532" y="118042"/>
                </a:lnTo>
                <a:lnTo>
                  <a:pt x="505700" y="125993"/>
                </a:lnTo>
                <a:lnTo>
                  <a:pt x="528452" y="130231"/>
                </a:lnTo>
                <a:lnTo>
                  <a:pt x="528452" y="146592"/>
                </a:lnTo>
                <a:lnTo>
                  <a:pt x="508091" y="147159"/>
                </a:lnTo>
                <a:lnTo>
                  <a:pt x="488389" y="147451"/>
                </a:lnTo>
                <a:lnTo>
                  <a:pt x="451884" y="147574"/>
                </a:lnTo>
                <a:lnTo>
                  <a:pt x="455156" y="169824"/>
                </a:lnTo>
                <a:lnTo>
                  <a:pt x="496871" y="169609"/>
                </a:lnTo>
                <a:lnTo>
                  <a:pt x="542972" y="168352"/>
                </a:lnTo>
                <a:lnTo>
                  <a:pt x="591221" y="165131"/>
                </a:lnTo>
                <a:lnTo>
                  <a:pt x="639378" y="159026"/>
                </a:lnTo>
                <a:lnTo>
                  <a:pt x="637647" y="145610"/>
                </a:lnTo>
                <a:lnTo>
                  <a:pt x="559537" y="145610"/>
                </a:lnTo>
                <a:lnTo>
                  <a:pt x="559537" y="130231"/>
                </a:lnTo>
                <a:lnTo>
                  <a:pt x="581985" y="125901"/>
                </a:lnTo>
                <a:lnTo>
                  <a:pt x="598987" y="117920"/>
                </a:lnTo>
                <a:lnTo>
                  <a:pt x="605860" y="110598"/>
                </a:lnTo>
                <a:lnTo>
                  <a:pt x="543831" y="110598"/>
                </a:lnTo>
                <a:lnTo>
                  <a:pt x="526913" y="109289"/>
                </a:lnTo>
                <a:lnTo>
                  <a:pt x="514259" y="105526"/>
                </a:lnTo>
                <a:lnTo>
                  <a:pt x="506329" y="99555"/>
                </a:lnTo>
                <a:lnTo>
                  <a:pt x="503584" y="91620"/>
                </a:lnTo>
                <a:lnTo>
                  <a:pt x="506329" y="84165"/>
                </a:lnTo>
                <a:lnTo>
                  <a:pt x="514259" y="78613"/>
                </a:lnTo>
                <a:lnTo>
                  <a:pt x="526913" y="75147"/>
                </a:lnTo>
                <a:lnTo>
                  <a:pt x="543831" y="73950"/>
                </a:lnTo>
                <a:lnTo>
                  <a:pt x="606614" y="73950"/>
                </a:lnTo>
                <a:lnTo>
                  <a:pt x="594509" y="63684"/>
                </a:lnTo>
                <a:lnTo>
                  <a:pt x="572529" y="56234"/>
                </a:lnTo>
                <a:lnTo>
                  <a:pt x="543831" y="53663"/>
                </a:lnTo>
                <a:close/>
              </a:path>
              <a:path w="2606040" h="335279">
                <a:moveTo>
                  <a:pt x="636760" y="138739"/>
                </a:moveTo>
                <a:lnTo>
                  <a:pt x="618022" y="141078"/>
                </a:lnTo>
                <a:lnTo>
                  <a:pt x="598762" y="142972"/>
                </a:lnTo>
                <a:lnTo>
                  <a:pt x="579196" y="144468"/>
                </a:lnTo>
                <a:lnTo>
                  <a:pt x="559537" y="145610"/>
                </a:lnTo>
                <a:lnTo>
                  <a:pt x="637647" y="145610"/>
                </a:lnTo>
                <a:lnTo>
                  <a:pt x="636760" y="138739"/>
                </a:lnTo>
                <a:close/>
              </a:path>
              <a:path w="2606040" h="335279">
                <a:moveTo>
                  <a:pt x="606614" y="73950"/>
                </a:moveTo>
                <a:lnTo>
                  <a:pt x="543831" y="73950"/>
                </a:lnTo>
                <a:lnTo>
                  <a:pt x="560560" y="75147"/>
                </a:lnTo>
                <a:lnTo>
                  <a:pt x="573117" y="78613"/>
                </a:lnTo>
                <a:lnTo>
                  <a:pt x="581011" y="84165"/>
                </a:lnTo>
                <a:lnTo>
                  <a:pt x="583751" y="91620"/>
                </a:lnTo>
                <a:lnTo>
                  <a:pt x="581011" y="99555"/>
                </a:lnTo>
                <a:lnTo>
                  <a:pt x="573117" y="105526"/>
                </a:lnTo>
                <a:lnTo>
                  <a:pt x="560560" y="109289"/>
                </a:lnTo>
                <a:lnTo>
                  <a:pt x="543831" y="110598"/>
                </a:lnTo>
                <a:lnTo>
                  <a:pt x="605860" y="110598"/>
                </a:lnTo>
                <a:lnTo>
                  <a:pt x="609762" y="106442"/>
                </a:lnTo>
                <a:lnTo>
                  <a:pt x="613528" y="91620"/>
                </a:lnTo>
                <a:lnTo>
                  <a:pt x="608574" y="75612"/>
                </a:lnTo>
                <a:lnTo>
                  <a:pt x="606614" y="73950"/>
                </a:lnTo>
                <a:close/>
              </a:path>
              <a:path w="2606040" h="335279">
                <a:moveTo>
                  <a:pt x="628580" y="23559"/>
                </a:moveTo>
                <a:lnTo>
                  <a:pt x="459410" y="23559"/>
                </a:lnTo>
                <a:lnTo>
                  <a:pt x="459410" y="45155"/>
                </a:lnTo>
                <a:lnTo>
                  <a:pt x="628580" y="45155"/>
                </a:lnTo>
                <a:lnTo>
                  <a:pt x="628580" y="23559"/>
                </a:lnTo>
                <a:close/>
              </a:path>
              <a:path w="2606040" h="335279">
                <a:moveTo>
                  <a:pt x="559537" y="0"/>
                </a:moveTo>
                <a:lnTo>
                  <a:pt x="528452" y="0"/>
                </a:lnTo>
                <a:lnTo>
                  <a:pt x="528452" y="23559"/>
                </a:lnTo>
                <a:lnTo>
                  <a:pt x="559537" y="23559"/>
                </a:lnTo>
                <a:lnTo>
                  <a:pt x="559537" y="0"/>
                </a:lnTo>
                <a:close/>
              </a:path>
              <a:path w="2606040" h="335279">
                <a:moveTo>
                  <a:pt x="1010767" y="145610"/>
                </a:moveTo>
                <a:lnTo>
                  <a:pt x="743432" y="145610"/>
                </a:lnTo>
                <a:lnTo>
                  <a:pt x="743432" y="170806"/>
                </a:lnTo>
                <a:lnTo>
                  <a:pt x="1010767" y="170806"/>
                </a:lnTo>
                <a:lnTo>
                  <a:pt x="1010767" y="145610"/>
                </a:lnTo>
                <a:close/>
              </a:path>
              <a:path w="2606040" h="335279">
                <a:moveTo>
                  <a:pt x="876936" y="7853"/>
                </a:moveTo>
                <a:lnTo>
                  <a:pt x="833381" y="11565"/>
                </a:lnTo>
                <a:lnTo>
                  <a:pt x="800409" y="22332"/>
                </a:lnTo>
                <a:lnTo>
                  <a:pt x="779523" y="39603"/>
                </a:lnTo>
                <a:lnTo>
                  <a:pt x="772227" y="62825"/>
                </a:lnTo>
                <a:lnTo>
                  <a:pt x="774587" y="76453"/>
                </a:lnTo>
                <a:lnTo>
                  <a:pt x="781430" y="88225"/>
                </a:lnTo>
                <a:lnTo>
                  <a:pt x="792520" y="98118"/>
                </a:lnTo>
                <a:lnTo>
                  <a:pt x="807567" y="106017"/>
                </a:lnTo>
                <a:lnTo>
                  <a:pt x="807567" y="145610"/>
                </a:lnTo>
                <a:lnTo>
                  <a:pt x="838979" y="145610"/>
                </a:lnTo>
                <a:lnTo>
                  <a:pt x="838979" y="114525"/>
                </a:lnTo>
                <a:lnTo>
                  <a:pt x="912971" y="114525"/>
                </a:lnTo>
                <a:lnTo>
                  <a:pt x="915220" y="114198"/>
                </a:lnTo>
                <a:lnTo>
                  <a:pt x="945979" y="114198"/>
                </a:lnTo>
                <a:lnTo>
                  <a:pt x="945979" y="106017"/>
                </a:lnTo>
                <a:lnTo>
                  <a:pt x="961145" y="98187"/>
                </a:lnTo>
                <a:lnTo>
                  <a:pt x="966351" y="93583"/>
                </a:lnTo>
                <a:lnTo>
                  <a:pt x="876936" y="93583"/>
                </a:lnTo>
                <a:lnTo>
                  <a:pt x="846352" y="91538"/>
                </a:lnTo>
                <a:lnTo>
                  <a:pt x="823436" y="85566"/>
                </a:lnTo>
                <a:lnTo>
                  <a:pt x="809111" y="75913"/>
                </a:lnTo>
                <a:lnTo>
                  <a:pt x="804294" y="62825"/>
                </a:lnTo>
                <a:lnTo>
                  <a:pt x="809111" y="49685"/>
                </a:lnTo>
                <a:lnTo>
                  <a:pt x="823436" y="39920"/>
                </a:lnTo>
                <a:lnTo>
                  <a:pt x="846352" y="33836"/>
                </a:lnTo>
                <a:lnTo>
                  <a:pt x="876936" y="31739"/>
                </a:lnTo>
                <a:lnTo>
                  <a:pt x="964759" y="31739"/>
                </a:lnTo>
                <a:lnTo>
                  <a:pt x="953341" y="22332"/>
                </a:lnTo>
                <a:lnTo>
                  <a:pt x="920354" y="11565"/>
                </a:lnTo>
                <a:lnTo>
                  <a:pt x="876936" y="7853"/>
                </a:lnTo>
                <a:close/>
              </a:path>
              <a:path w="2606040" h="335279">
                <a:moveTo>
                  <a:pt x="945979" y="114198"/>
                </a:moveTo>
                <a:lnTo>
                  <a:pt x="915220" y="114198"/>
                </a:lnTo>
                <a:lnTo>
                  <a:pt x="915220" y="145610"/>
                </a:lnTo>
                <a:lnTo>
                  <a:pt x="945979" y="145610"/>
                </a:lnTo>
                <a:lnTo>
                  <a:pt x="945979" y="114198"/>
                </a:lnTo>
                <a:close/>
              </a:path>
              <a:path w="2606040" h="335279">
                <a:moveTo>
                  <a:pt x="912971" y="114525"/>
                </a:moveTo>
                <a:lnTo>
                  <a:pt x="838979" y="114525"/>
                </a:lnTo>
                <a:lnTo>
                  <a:pt x="847809" y="115624"/>
                </a:lnTo>
                <a:lnTo>
                  <a:pt x="857099" y="116447"/>
                </a:lnTo>
                <a:lnTo>
                  <a:pt x="866818" y="116964"/>
                </a:lnTo>
                <a:lnTo>
                  <a:pt x="876936" y="117143"/>
                </a:lnTo>
                <a:lnTo>
                  <a:pt x="887174" y="116958"/>
                </a:lnTo>
                <a:lnTo>
                  <a:pt x="896999" y="116406"/>
                </a:lnTo>
                <a:lnTo>
                  <a:pt x="906363" y="115486"/>
                </a:lnTo>
                <a:lnTo>
                  <a:pt x="912971" y="114525"/>
                </a:lnTo>
                <a:close/>
              </a:path>
              <a:path w="2606040" h="335279">
                <a:moveTo>
                  <a:pt x="964759" y="31739"/>
                </a:moveTo>
                <a:lnTo>
                  <a:pt x="876936" y="31739"/>
                </a:lnTo>
                <a:lnTo>
                  <a:pt x="907475" y="33836"/>
                </a:lnTo>
                <a:lnTo>
                  <a:pt x="930313" y="39920"/>
                </a:lnTo>
                <a:lnTo>
                  <a:pt x="944624" y="49685"/>
                </a:lnTo>
                <a:lnTo>
                  <a:pt x="949578" y="62825"/>
                </a:lnTo>
                <a:lnTo>
                  <a:pt x="944624" y="75913"/>
                </a:lnTo>
                <a:lnTo>
                  <a:pt x="930313" y="85566"/>
                </a:lnTo>
                <a:lnTo>
                  <a:pt x="907475" y="91538"/>
                </a:lnTo>
                <a:lnTo>
                  <a:pt x="876936" y="93583"/>
                </a:lnTo>
                <a:lnTo>
                  <a:pt x="966351" y="93583"/>
                </a:lnTo>
                <a:lnTo>
                  <a:pt x="972340" y="88286"/>
                </a:lnTo>
                <a:lnTo>
                  <a:pt x="979270" y="76453"/>
                </a:lnTo>
                <a:lnTo>
                  <a:pt x="981645" y="62825"/>
                </a:lnTo>
                <a:lnTo>
                  <a:pt x="974303" y="39603"/>
                </a:lnTo>
                <a:lnTo>
                  <a:pt x="964759" y="31739"/>
                </a:lnTo>
                <a:close/>
              </a:path>
              <a:path w="2606040" h="335279">
                <a:moveTo>
                  <a:pt x="876936" y="190766"/>
                </a:moveTo>
                <a:lnTo>
                  <a:pt x="834117" y="194202"/>
                </a:lnTo>
                <a:lnTo>
                  <a:pt x="802127" y="204264"/>
                </a:lnTo>
                <a:lnTo>
                  <a:pt x="782100" y="220583"/>
                </a:lnTo>
                <a:lnTo>
                  <a:pt x="775172" y="242793"/>
                </a:lnTo>
                <a:lnTo>
                  <a:pt x="782100" y="265330"/>
                </a:lnTo>
                <a:lnTo>
                  <a:pt x="802127" y="281732"/>
                </a:lnTo>
                <a:lnTo>
                  <a:pt x="834117" y="291753"/>
                </a:lnTo>
                <a:lnTo>
                  <a:pt x="876936" y="295148"/>
                </a:lnTo>
                <a:lnTo>
                  <a:pt x="919377" y="291753"/>
                </a:lnTo>
                <a:lnTo>
                  <a:pt x="951173" y="281732"/>
                </a:lnTo>
                <a:lnTo>
                  <a:pt x="963912" y="271261"/>
                </a:lnTo>
                <a:lnTo>
                  <a:pt x="876936" y="271261"/>
                </a:lnTo>
                <a:lnTo>
                  <a:pt x="847032" y="269528"/>
                </a:lnTo>
                <a:lnTo>
                  <a:pt x="824950" y="264021"/>
                </a:lnTo>
                <a:lnTo>
                  <a:pt x="811273" y="255018"/>
                </a:lnTo>
                <a:lnTo>
                  <a:pt x="806585" y="242793"/>
                </a:lnTo>
                <a:lnTo>
                  <a:pt x="811273" y="230804"/>
                </a:lnTo>
                <a:lnTo>
                  <a:pt x="824950" y="221974"/>
                </a:lnTo>
                <a:lnTo>
                  <a:pt x="847032" y="216519"/>
                </a:lnTo>
                <a:lnTo>
                  <a:pt x="876936" y="214653"/>
                </a:lnTo>
                <a:lnTo>
                  <a:pt x="963876" y="214653"/>
                </a:lnTo>
                <a:lnTo>
                  <a:pt x="951173" y="204264"/>
                </a:lnTo>
                <a:lnTo>
                  <a:pt x="919377" y="194202"/>
                </a:lnTo>
                <a:lnTo>
                  <a:pt x="876936" y="190766"/>
                </a:lnTo>
                <a:close/>
              </a:path>
              <a:path w="2606040" h="335279">
                <a:moveTo>
                  <a:pt x="963876" y="214653"/>
                </a:moveTo>
                <a:lnTo>
                  <a:pt x="876936" y="214653"/>
                </a:lnTo>
                <a:lnTo>
                  <a:pt x="906513" y="216519"/>
                </a:lnTo>
                <a:lnTo>
                  <a:pt x="928513" y="221974"/>
                </a:lnTo>
                <a:lnTo>
                  <a:pt x="942231" y="230804"/>
                </a:lnTo>
                <a:lnTo>
                  <a:pt x="946960" y="242793"/>
                </a:lnTo>
                <a:lnTo>
                  <a:pt x="942231" y="255018"/>
                </a:lnTo>
                <a:lnTo>
                  <a:pt x="928513" y="264021"/>
                </a:lnTo>
                <a:lnTo>
                  <a:pt x="906513" y="269528"/>
                </a:lnTo>
                <a:lnTo>
                  <a:pt x="876936" y="271261"/>
                </a:lnTo>
                <a:lnTo>
                  <a:pt x="963912" y="271261"/>
                </a:lnTo>
                <a:lnTo>
                  <a:pt x="971128" y="265330"/>
                </a:lnTo>
                <a:lnTo>
                  <a:pt x="978046" y="242793"/>
                </a:lnTo>
                <a:lnTo>
                  <a:pt x="971128" y="220583"/>
                </a:lnTo>
                <a:lnTo>
                  <a:pt x="963876" y="214653"/>
                </a:lnTo>
                <a:close/>
              </a:path>
              <a:path w="2606040" h="335279">
                <a:moveTo>
                  <a:pt x="1366777" y="2617"/>
                </a:moveTo>
                <a:lnTo>
                  <a:pt x="1336673" y="2617"/>
                </a:lnTo>
                <a:lnTo>
                  <a:pt x="1336673" y="295802"/>
                </a:lnTo>
                <a:lnTo>
                  <a:pt x="1366777" y="295802"/>
                </a:lnTo>
                <a:lnTo>
                  <a:pt x="1366777" y="2617"/>
                </a:lnTo>
                <a:close/>
              </a:path>
              <a:path w="2606040" h="335279">
                <a:moveTo>
                  <a:pt x="1306242" y="8834"/>
                </a:moveTo>
                <a:lnTo>
                  <a:pt x="1276793" y="8834"/>
                </a:lnTo>
                <a:lnTo>
                  <a:pt x="1276793" y="112889"/>
                </a:lnTo>
                <a:lnTo>
                  <a:pt x="1216585" y="112889"/>
                </a:lnTo>
                <a:lnTo>
                  <a:pt x="1216585" y="138739"/>
                </a:lnTo>
                <a:lnTo>
                  <a:pt x="1276793" y="138739"/>
                </a:lnTo>
                <a:lnTo>
                  <a:pt x="1276793" y="281077"/>
                </a:lnTo>
                <a:lnTo>
                  <a:pt x="1306242" y="281077"/>
                </a:lnTo>
                <a:lnTo>
                  <a:pt x="1306242" y="8834"/>
                </a:lnTo>
                <a:close/>
              </a:path>
              <a:path w="2606040" h="335279">
                <a:moveTo>
                  <a:pt x="1236546" y="37629"/>
                </a:moveTo>
                <a:lnTo>
                  <a:pt x="1125292" y="37629"/>
                </a:lnTo>
                <a:lnTo>
                  <a:pt x="1125292" y="226760"/>
                </a:lnTo>
                <a:lnTo>
                  <a:pt x="1144598" y="226760"/>
                </a:lnTo>
                <a:lnTo>
                  <a:pt x="1176108" y="226448"/>
                </a:lnTo>
                <a:lnTo>
                  <a:pt x="1203292" y="225246"/>
                </a:lnTo>
                <a:lnTo>
                  <a:pt x="1228207" y="222756"/>
                </a:lnTo>
                <a:lnTo>
                  <a:pt x="1252906" y="218579"/>
                </a:lnTo>
                <a:lnTo>
                  <a:pt x="1251139" y="200910"/>
                </a:lnTo>
                <a:lnTo>
                  <a:pt x="1155723" y="200910"/>
                </a:lnTo>
                <a:lnTo>
                  <a:pt x="1155723" y="63152"/>
                </a:lnTo>
                <a:lnTo>
                  <a:pt x="1236546" y="63152"/>
                </a:lnTo>
                <a:lnTo>
                  <a:pt x="1236546" y="37629"/>
                </a:lnTo>
                <a:close/>
              </a:path>
              <a:path w="2606040" h="335279">
                <a:moveTo>
                  <a:pt x="1250289" y="192402"/>
                </a:moveTo>
                <a:lnTo>
                  <a:pt x="1228151" y="196446"/>
                </a:lnTo>
                <a:lnTo>
                  <a:pt x="1206074" y="198987"/>
                </a:lnTo>
                <a:lnTo>
                  <a:pt x="1182463" y="200363"/>
                </a:lnTo>
                <a:lnTo>
                  <a:pt x="1155723" y="200910"/>
                </a:lnTo>
                <a:lnTo>
                  <a:pt x="1251139" y="200910"/>
                </a:lnTo>
                <a:lnTo>
                  <a:pt x="1250289" y="192402"/>
                </a:lnTo>
                <a:close/>
              </a:path>
              <a:path w="2606040" h="335279">
                <a:moveTo>
                  <a:pt x="1647201" y="2617"/>
                </a:moveTo>
                <a:lnTo>
                  <a:pt x="1616115" y="2617"/>
                </a:lnTo>
                <a:lnTo>
                  <a:pt x="1616115" y="296456"/>
                </a:lnTo>
                <a:lnTo>
                  <a:pt x="1647201" y="296456"/>
                </a:lnTo>
                <a:lnTo>
                  <a:pt x="1647201" y="2617"/>
                </a:lnTo>
                <a:close/>
              </a:path>
              <a:path w="2606040" h="335279">
                <a:moveTo>
                  <a:pt x="1490465" y="24541"/>
                </a:moveTo>
                <a:lnTo>
                  <a:pt x="1459967" y="31760"/>
                </a:lnTo>
                <a:lnTo>
                  <a:pt x="1435942" y="52354"/>
                </a:lnTo>
                <a:lnTo>
                  <a:pt x="1420200" y="84728"/>
                </a:lnTo>
                <a:lnTo>
                  <a:pt x="1414551" y="127286"/>
                </a:lnTo>
                <a:lnTo>
                  <a:pt x="1420200" y="170034"/>
                </a:lnTo>
                <a:lnTo>
                  <a:pt x="1435942" y="202505"/>
                </a:lnTo>
                <a:lnTo>
                  <a:pt x="1459967" y="223135"/>
                </a:lnTo>
                <a:lnTo>
                  <a:pt x="1490465" y="230359"/>
                </a:lnTo>
                <a:lnTo>
                  <a:pt x="1520635" y="223135"/>
                </a:lnTo>
                <a:lnTo>
                  <a:pt x="1544530" y="202546"/>
                </a:lnTo>
                <a:lnTo>
                  <a:pt x="1490465" y="202546"/>
                </a:lnTo>
                <a:lnTo>
                  <a:pt x="1471849" y="197320"/>
                </a:lnTo>
                <a:lnTo>
                  <a:pt x="1457375" y="182340"/>
                </a:lnTo>
                <a:lnTo>
                  <a:pt x="1447993" y="158648"/>
                </a:lnTo>
                <a:lnTo>
                  <a:pt x="1444654" y="127286"/>
                </a:lnTo>
                <a:lnTo>
                  <a:pt x="1447993" y="96114"/>
                </a:lnTo>
                <a:lnTo>
                  <a:pt x="1457375" y="72519"/>
                </a:lnTo>
                <a:lnTo>
                  <a:pt x="1471849" y="57574"/>
                </a:lnTo>
                <a:lnTo>
                  <a:pt x="1490465" y="52354"/>
                </a:lnTo>
                <a:lnTo>
                  <a:pt x="1544578" y="52354"/>
                </a:lnTo>
                <a:lnTo>
                  <a:pt x="1520635" y="31760"/>
                </a:lnTo>
                <a:lnTo>
                  <a:pt x="1490465" y="24541"/>
                </a:lnTo>
                <a:close/>
              </a:path>
              <a:path w="2606040" h="335279">
                <a:moveTo>
                  <a:pt x="1544578" y="52354"/>
                </a:moveTo>
                <a:lnTo>
                  <a:pt x="1490465" y="52354"/>
                </a:lnTo>
                <a:lnTo>
                  <a:pt x="1508891" y="57574"/>
                </a:lnTo>
                <a:lnTo>
                  <a:pt x="1523268" y="72519"/>
                </a:lnTo>
                <a:lnTo>
                  <a:pt x="1532614" y="96114"/>
                </a:lnTo>
                <a:lnTo>
                  <a:pt x="1535947" y="127286"/>
                </a:lnTo>
                <a:lnTo>
                  <a:pt x="1532614" y="158648"/>
                </a:lnTo>
                <a:lnTo>
                  <a:pt x="1523268" y="182340"/>
                </a:lnTo>
                <a:lnTo>
                  <a:pt x="1508891" y="197320"/>
                </a:lnTo>
                <a:lnTo>
                  <a:pt x="1490465" y="202546"/>
                </a:lnTo>
                <a:lnTo>
                  <a:pt x="1544530" y="202546"/>
                </a:lnTo>
                <a:lnTo>
                  <a:pt x="1560361" y="170034"/>
                </a:lnTo>
                <a:lnTo>
                  <a:pt x="1566051" y="127286"/>
                </a:lnTo>
                <a:lnTo>
                  <a:pt x="1560361" y="84728"/>
                </a:lnTo>
                <a:lnTo>
                  <a:pt x="1544578" y="52354"/>
                </a:lnTo>
                <a:close/>
              </a:path>
              <a:path w="2606040" h="335279">
                <a:moveTo>
                  <a:pt x="1938422" y="2617"/>
                </a:moveTo>
                <a:lnTo>
                  <a:pt x="1907664" y="2617"/>
                </a:lnTo>
                <a:lnTo>
                  <a:pt x="1907664" y="110925"/>
                </a:lnTo>
                <a:lnTo>
                  <a:pt x="1849420" y="110925"/>
                </a:lnTo>
                <a:lnTo>
                  <a:pt x="1849420" y="136448"/>
                </a:lnTo>
                <a:lnTo>
                  <a:pt x="1907664" y="136448"/>
                </a:lnTo>
                <a:lnTo>
                  <a:pt x="1907664" y="296456"/>
                </a:lnTo>
                <a:lnTo>
                  <a:pt x="1938422" y="296456"/>
                </a:lnTo>
                <a:lnTo>
                  <a:pt x="1938422" y="2617"/>
                </a:lnTo>
                <a:close/>
              </a:path>
              <a:path w="2606040" h="335279">
                <a:moveTo>
                  <a:pt x="1844511" y="28794"/>
                </a:moveTo>
                <a:lnTo>
                  <a:pt x="1707408" y="28794"/>
                </a:lnTo>
                <a:lnTo>
                  <a:pt x="1707408" y="227087"/>
                </a:lnTo>
                <a:lnTo>
                  <a:pt x="1730313" y="227087"/>
                </a:lnTo>
                <a:lnTo>
                  <a:pt x="1768158" y="226535"/>
                </a:lnTo>
                <a:lnTo>
                  <a:pt x="1801646" y="225124"/>
                </a:lnTo>
                <a:lnTo>
                  <a:pt x="1832926" y="222485"/>
                </a:lnTo>
                <a:lnTo>
                  <a:pt x="1864144" y="218252"/>
                </a:lnTo>
                <a:lnTo>
                  <a:pt x="1861935" y="201237"/>
                </a:lnTo>
                <a:lnTo>
                  <a:pt x="1738821" y="201237"/>
                </a:lnTo>
                <a:lnTo>
                  <a:pt x="1738821" y="135794"/>
                </a:lnTo>
                <a:lnTo>
                  <a:pt x="1832077" y="135794"/>
                </a:lnTo>
                <a:lnTo>
                  <a:pt x="1832077" y="110925"/>
                </a:lnTo>
                <a:lnTo>
                  <a:pt x="1738821" y="110925"/>
                </a:lnTo>
                <a:lnTo>
                  <a:pt x="1738821" y="53990"/>
                </a:lnTo>
                <a:lnTo>
                  <a:pt x="1844511" y="53990"/>
                </a:lnTo>
                <a:lnTo>
                  <a:pt x="1844511" y="28794"/>
                </a:lnTo>
                <a:close/>
              </a:path>
              <a:path w="2606040" h="335279">
                <a:moveTo>
                  <a:pt x="1860872" y="193056"/>
                </a:moveTo>
                <a:lnTo>
                  <a:pt x="1832277" y="197211"/>
                </a:lnTo>
                <a:lnTo>
                  <a:pt x="1803650" y="199662"/>
                </a:lnTo>
                <a:lnTo>
                  <a:pt x="1773122" y="200856"/>
                </a:lnTo>
                <a:lnTo>
                  <a:pt x="1738821" y="201237"/>
                </a:lnTo>
                <a:lnTo>
                  <a:pt x="1861935" y="201237"/>
                </a:lnTo>
                <a:lnTo>
                  <a:pt x="1860872" y="193056"/>
                </a:lnTo>
                <a:close/>
              </a:path>
              <a:path w="2606040" h="335279">
                <a:moveTo>
                  <a:pt x="2333698" y="232977"/>
                </a:moveTo>
                <a:lnTo>
                  <a:pt x="2065382" y="232977"/>
                </a:lnTo>
                <a:lnTo>
                  <a:pt x="2065382" y="258499"/>
                </a:lnTo>
                <a:lnTo>
                  <a:pt x="2333698" y="258499"/>
                </a:lnTo>
                <a:lnTo>
                  <a:pt x="2333698" y="232977"/>
                </a:lnTo>
                <a:close/>
              </a:path>
              <a:path w="2606040" h="335279">
                <a:moveTo>
                  <a:pt x="2213610" y="163280"/>
                </a:moveTo>
                <a:lnTo>
                  <a:pt x="2182852" y="163280"/>
                </a:lnTo>
                <a:lnTo>
                  <a:pt x="2182852" y="232977"/>
                </a:lnTo>
                <a:lnTo>
                  <a:pt x="2213610" y="232977"/>
                </a:lnTo>
                <a:lnTo>
                  <a:pt x="2213610" y="163280"/>
                </a:lnTo>
                <a:close/>
              </a:path>
              <a:path w="2606040" h="335279">
                <a:moveTo>
                  <a:pt x="2214265" y="21268"/>
                </a:moveTo>
                <a:lnTo>
                  <a:pt x="2181543" y="21268"/>
                </a:lnTo>
                <a:lnTo>
                  <a:pt x="2181543" y="43519"/>
                </a:lnTo>
                <a:lnTo>
                  <a:pt x="2172739" y="77330"/>
                </a:lnTo>
                <a:lnTo>
                  <a:pt x="2149149" y="107122"/>
                </a:lnTo>
                <a:lnTo>
                  <a:pt x="2115006" y="129981"/>
                </a:lnTo>
                <a:lnTo>
                  <a:pt x="2074544" y="142993"/>
                </a:lnTo>
                <a:lnTo>
                  <a:pt x="2088287" y="168515"/>
                </a:lnTo>
                <a:lnTo>
                  <a:pt x="2122578" y="157937"/>
                </a:lnTo>
                <a:lnTo>
                  <a:pt x="2153525" y="140579"/>
                </a:lnTo>
                <a:lnTo>
                  <a:pt x="2179258" y="117393"/>
                </a:lnTo>
                <a:lnTo>
                  <a:pt x="2197904" y="89329"/>
                </a:lnTo>
                <a:lnTo>
                  <a:pt x="2232686" y="89329"/>
                </a:lnTo>
                <a:lnTo>
                  <a:pt x="2223125" y="77330"/>
                </a:lnTo>
                <a:lnTo>
                  <a:pt x="2214265" y="43519"/>
                </a:lnTo>
                <a:lnTo>
                  <a:pt x="2214265" y="21268"/>
                </a:lnTo>
                <a:close/>
              </a:path>
              <a:path w="2606040" h="335279">
                <a:moveTo>
                  <a:pt x="2232686" y="89329"/>
                </a:moveTo>
                <a:lnTo>
                  <a:pt x="2197904" y="89329"/>
                </a:lnTo>
                <a:lnTo>
                  <a:pt x="2216726" y="117416"/>
                </a:lnTo>
                <a:lnTo>
                  <a:pt x="2242712" y="140518"/>
                </a:lnTo>
                <a:lnTo>
                  <a:pt x="2273943" y="157822"/>
                </a:lnTo>
                <a:lnTo>
                  <a:pt x="2308503" y="168515"/>
                </a:lnTo>
                <a:lnTo>
                  <a:pt x="2321918" y="142993"/>
                </a:lnTo>
                <a:lnTo>
                  <a:pt x="2281216" y="129981"/>
                </a:lnTo>
                <a:lnTo>
                  <a:pt x="2246863" y="107122"/>
                </a:lnTo>
                <a:lnTo>
                  <a:pt x="2232686" y="89329"/>
                </a:lnTo>
                <a:close/>
              </a:path>
              <a:path w="2606040" h="335279">
                <a:moveTo>
                  <a:pt x="2605941" y="143647"/>
                </a:moveTo>
                <a:lnTo>
                  <a:pt x="2576165" y="143647"/>
                </a:lnTo>
                <a:lnTo>
                  <a:pt x="2576165" y="295802"/>
                </a:lnTo>
                <a:lnTo>
                  <a:pt x="2605941" y="295802"/>
                </a:lnTo>
                <a:lnTo>
                  <a:pt x="2605941" y="143647"/>
                </a:lnTo>
                <a:close/>
              </a:path>
              <a:path w="2606040" h="335279">
                <a:moveTo>
                  <a:pt x="2539844" y="10470"/>
                </a:moveTo>
                <a:lnTo>
                  <a:pt x="2510721" y="10470"/>
                </a:lnTo>
                <a:lnTo>
                  <a:pt x="2510721" y="281732"/>
                </a:lnTo>
                <a:lnTo>
                  <a:pt x="2539844" y="281732"/>
                </a:lnTo>
                <a:lnTo>
                  <a:pt x="2539844" y="143647"/>
                </a:lnTo>
                <a:lnTo>
                  <a:pt x="2605941" y="143647"/>
                </a:lnTo>
                <a:lnTo>
                  <a:pt x="2605941" y="118451"/>
                </a:lnTo>
                <a:lnTo>
                  <a:pt x="2539844" y="118451"/>
                </a:lnTo>
                <a:lnTo>
                  <a:pt x="2539844" y="10470"/>
                </a:lnTo>
                <a:close/>
              </a:path>
              <a:path w="2606040" h="335279">
                <a:moveTo>
                  <a:pt x="2605941" y="2617"/>
                </a:moveTo>
                <a:lnTo>
                  <a:pt x="2576165" y="2617"/>
                </a:lnTo>
                <a:lnTo>
                  <a:pt x="2576165" y="118451"/>
                </a:lnTo>
                <a:lnTo>
                  <a:pt x="2605941" y="118451"/>
                </a:lnTo>
                <a:lnTo>
                  <a:pt x="2605941" y="2617"/>
                </a:lnTo>
                <a:close/>
              </a:path>
              <a:path w="2606040" h="335279">
                <a:moveTo>
                  <a:pt x="2481599" y="39920"/>
                </a:moveTo>
                <a:lnTo>
                  <a:pt x="2366420" y="39920"/>
                </a:lnTo>
                <a:lnTo>
                  <a:pt x="2366420" y="65443"/>
                </a:lnTo>
                <a:lnTo>
                  <a:pt x="2451496" y="65443"/>
                </a:lnTo>
                <a:lnTo>
                  <a:pt x="2443346" y="108433"/>
                </a:lnTo>
                <a:lnTo>
                  <a:pt x="2425318" y="147389"/>
                </a:lnTo>
                <a:lnTo>
                  <a:pt x="2396002" y="182021"/>
                </a:lnTo>
                <a:lnTo>
                  <a:pt x="2353985" y="212035"/>
                </a:lnTo>
                <a:lnTo>
                  <a:pt x="2371982" y="233631"/>
                </a:lnTo>
                <a:lnTo>
                  <a:pt x="2415518" y="202679"/>
                </a:lnTo>
                <a:lnTo>
                  <a:pt x="2446661" y="167188"/>
                </a:lnTo>
                <a:lnTo>
                  <a:pt x="2466998" y="127802"/>
                </a:lnTo>
                <a:lnTo>
                  <a:pt x="2478115" y="85164"/>
                </a:lnTo>
                <a:lnTo>
                  <a:pt x="2481599" y="39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279342" y="3962575"/>
            <a:ext cx="3019425" cy="334645"/>
          </a:xfrm>
          <a:custGeom>
            <a:avLst/>
            <a:gdLst/>
            <a:ahLst/>
            <a:cxnLst/>
            <a:rect l="l" t="t" r="r" b="b"/>
            <a:pathLst>
              <a:path w="3019425" h="334645">
                <a:moveTo>
                  <a:pt x="80494" y="20614"/>
                </a:moveTo>
                <a:lnTo>
                  <a:pt x="48427" y="20614"/>
                </a:lnTo>
                <a:lnTo>
                  <a:pt x="27930" y="54951"/>
                </a:lnTo>
                <a:lnTo>
                  <a:pt x="12802" y="92356"/>
                </a:lnTo>
                <a:lnTo>
                  <a:pt x="3379" y="133074"/>
                </a:lnTo>
                <a:lnTo>
                  <a:pt x="0" y="177350"/>
                </a:lnTo>
                <a:lnTo>
                  <a:pt x="3379" y="221816"/>
                </a:lnTo>
                <a:lnTo>
                  <a:pt x="12802" y="262631"/>
                </a:lnTo>
                <a:lnTo>
                  <a:pt x="27930" y="300071"/>
                </a:lnTo>
                <a:lnTo>
                  <a:pt x="48427" y="334413"/>
                </a:lnTo>
                <a:lnTo>
                  <a:pt x="80494" y="334413"/>
                </a:lnTo>
                <a:lnTo>
                  <a:pt x="64067" y="304304"/>
                </a:lnTo>
                <a:lnTo>
                  <a:pt x="49941" y="265576"/>
                </a:lnTo>
                <a:lnTo>
                  <a:pt x="40048" y="222000"/>
                </a:lnTo>
                <a:lnTo>
                  <a:pt x="36320" y="177350"/>
                </a:lnTo>
                <a:lnTo>
                  <a:pt x="40048" y="132844"/>
                </a:lnTo>
                <a:lnTo>
                  <a:pt x="49941" y="89288"/>
                </a:lnTo>
                <a:lnTo>
                  <a:pt x="64067" y="50580"/>
                </a:lnTo>
                <a:lnTo>
                  <a:pt x="80494" y="20614"/>
                </a:lnTo>
                <a:close/>
              </a:path>
              <a:path w="3019425" h="334645">
                <a:moveTo>
                  <a:pt x="254044" y="57589"/>
                </a:moveTo>
                <a:lnTo>
                  <a:pt x="189457" y="57589"/>
                </a:lnTo>
                <a:lnTo>
                  <a:pt x="206799" y="60304"/>
                </a:lnTo>
                <a:lnTo>
                  <a:pt x="220706" y="68019"/>
                </a:lnTo>
                <a:lnTo>
                  <a:pt x="229950" y="80091"/>
                </a:lnTo>
                <a:lnTo>
                  <a:pt x="233304" y="95874"/>
                </a:lnTo>
                <a:lnTo>
                  <a:pt x="230855" y="110568"/>
                </a:lnTo>
                <a:lnTo>
                  <a:pt x="223528" y="124832"/>
                </a:lnTo>
                <a:lnTo>
                  <a:pt x="211355" y="140324"/>
                </a:lnTo>
                <a:lnTo>
                  <a:pt x="194365" y="158699"/>
                </a:lnTo>
                <a:lnTo>
                  <a:pt x="112234" y="241484"/>
                </a:lnTo>
                <a:lnTo>
                  <a:pt x="112234" y="267662"/>
                </a:lnTo>
                <a:lnTo>
                  <a:pt x="271588" y="267662"/>
                </a:lnTo>
                <a:lnTo>
                  <a:pt x="271588" y="236903"/>
                </a:lnTo>
                <a:lnTo>
                  <a:pt x="162298" y="236903"/>
                </a:lnTo>
                <a:lnTo>
                  <a:pt x="162298" y="234940"/>
                </a:lnTo>
                <a:lnTo>
                  <a:pt x="210399" y="186185"/>
                </a:lnTo>
                <a:lnTo>
                  <a:pt x="238074" y="157150"/>
                </a:lnTo>
                <a:lnTo>
                  <a:pt x="264834" y="114172"/>
                </a:lnTo>
                <a:lnTo>
                  <a:pt x="267662" y="94892"/>
                </a:lnTo>
                <a:lnTo>
                  <a:pt x="261848" y="68070"/>
                </a:lnTo>
                <a:lnTo>
                  <a:pt x="254044" y="57589"/>
                </a:lnTo>
                <a:close/>
              </a:path>
              <a:path w="3019425" h="334645">
                <a:moveTo>
                  <a:pt x="190112" y="27486"/>
                </a:moveTo>
                <a:lnTo>
                  <a:pt x="158847" y="32660"/>
                </a:lnTo>
                <a:lnTo>
                  <a:pt x="134117" y="47282"/>
                </a:lnTo>
                <a:lnTo>
                  <a:pt x="117915" y="70003"/>
                </a:lnTo>
                <a:lnTo>
                  <a:pt x="112234" y="99473"/>
                </a:lnTo>
                <a:lnTo>
                  <a:pt x="146265" y="99473"/>
                </a:lnTo>
                <a:lnTo>
                  <a:pt x="149332" y="82299"/>
                </a:lnTo>
                <a:lnTo>
                  <a:pt x="158044" y="69083"/>
                </a:lnTo>
                <a:lnTo>
                  <a:pt x="171665" y="60591"/>
                </a:lnTo>
                <a:lnTo>
                  <a:pt x="189457" y="57589"/>
                </a:lnTo>
                <a:lnTo>
                  <a:pt x="254044" y="57589"/>
                </a:lnTo>
                <a:lnTo>
                  <a:pt x="245943" y="46709"/>
                </a:lnTo>
                <a:lnTo>
                  <a:pt x="221509" y="32588"/>
                </a:lnTo>
                <a:lnTo>
                  <a:pt x="190112" y="27486"/>
                </a:lnTo>
                <a:close/>
              </a:path>
              <a:path w="3019425" h="334645">
                <a:moveTo>
                  <a:pt x="333432" y="20614"/>
                </a:moveTo>
                <a:lnTo>
                  <a:pt x="301365" y="20614"/>
                </a:lnTo>
                <a:lnTo>
                  <a:pt x="317792" y="50580"/>
                </a:lnTo>
                <a:lnTo>
                  <a:pt x="331918" y="89288"/>
                </a:lnTo>
                <a:lnTo>
                  <a:pt x="341812" y="132844"/>
                </a:lnTo>
                <a:lnTo>
                  <a:pt x="345539" y="177350"/>
                </a:lnTo>
                <a:lnTo>
                  <a:pt x="341812" y="222000"/>
                </a:lnTo>
                <a:lnTo>
                  <a:pt x="331918" y="265576"/>
                </a:lnTo>
                <a:lnTo>
                  <a:pt x="317792" y="304304"/>
                </a:lnTo>
                <a:lnTo>
                  <a:pt x="301365" y="334413"/>
                </a:lnTo>
                <a:lnTo>
                  <a:pt x="333432" y="334413"/>
                </a:lnTo>
                <a:lnTo>
                  <a:pt x="353929" y="300071"/>
                </a:lnTo>
                <a:lnTo>
                  <a:pt x="369057" y="262631"/>
                </a:lnTo>
                <a:lnTo>
                  <a:pt x="378480" y="221816"/>
                </a:lnTo>
                <a:lnTo>
                  <a:pt x="381860" y="177350"/>
                </a:lnTo>
                <a:lnTo>
                  <a:pt x="378480" y="133074"/>
                </a:lnTo>
                <a:lnTo>
                  <a:pt x="369057" y="92356"/>
                </a:lnTo>
                <a:lnTo>
                  <a:pt x="353929" y="54951"/>
                </a:lnTo>
                <a:lnTo>
                  <a:pt x="333432" y="20614"/>
                </a:lnTo>
                <a:close/>
              </a:path>
              <a:path w="3019425" h="334645">
                <a:moveTo>
                  <a:pt x="655084" y="15706"/>
                </a:moveTo>
                <a:lnTo>
                  <a:pt x="522889" y="15706"/>
                </a:lnTo>
                <a:lnTo>
                  <a:pt x="522889" y="41229"/>
                </a:lnTo>
                <a:lnTo>
                  <a:pt x="621054" y="41229"/>
                </a:lnTo>
                <a:lnTo>
                  <a:pt x="611066" y="71529"/>
                </a:lnTo>
                <a:lnTo>
                  <a:pt x="588762" y="97244"/>
                </a:lnTo>
                <a:lnTo>
                  <a:pt x="554218" y="117774"/>
                </a:lnTo>
                <a:lnTo>
                  <a:pt x="507510" y="132522"/>
                </a:lnTo>
                <a:lnTo>
                  <a:pt x="518308" y="158044"/>
                </a:lnTo>
                <a:lnTo>
                  <a:pt x="563045" y="143859"/>
                </a:lnTo>
                <a:lnTo>
                  <a:pt x="599499" y="124075"/>
                </a:lnTo>
                <a:lnTo>
                  <a:pt x="627179" y="98617"/>
                </a:lnTo>
                <a:lnTo>
                  <a:pt x="645595" y="67406"/>
                </a:lnTo>
                <a:lnTo>
                  <a:pt x="747359" y="67406"/>
                </a:lnTo>
                <a:lnTo>
                  <a:pt x="747359" y="42865"/>
                </a:lnTo>
                <a:lnTo>
                  <a:pt x="652794" y="42865"/>
                </a:lnTo>
                <a:lnTo>
                  <a:pt x="653773" y="36297"/>
                </a:lnTo>
                <a:lnTo>
                  <a:pt x="654491" y="29592"/>
                </a:lnTo>
                <a:lnTo>
                  <a:pt x="654933" y="22733"/>
                </a:lnTo>
                <a:lnTo>
                  <a:pt x="655084" y="15706"/>
                </a:lnTo>
                <a:close/>
              </a:path>
              <a:path w="3019425" h="334645">
                <a:moveTo>
                  <a:pt x="747359" y="67406"/>
                </a:moveTo>
                <a:lnTo>
                  <a:pt x="716274" y="67406"/>
                </a:lnTo>
                <a:lnTo>
                  <a:pt x="716274" y="99146"/>
                </a:lnTo>
                <a:lnTo>
                  <a:pt x="641996" y="99146"/>
                </a:lnTo>
                <a:lnTo>
                  <a:pt x="641996" y="123360"/>
                </a:lnTo>
                <a:lnTo>
                  <a:pt x="716274" y="123360"/>
                </a:lnTo>
                <a:lnTo>
                  <a:pt x="716274" y="151500"/>
                </a:lnTo>
                <a:lnTo>
                  <a:pt x="747359" y="151500"/>
                </a:lnTo>
                <a:lnTo>
                  <a:pt x="747359" y="67406"/>
                </a:lnTo>
                <a:close/>
              </a:path>
              <a:path w="3019425" h="334645">
                <a:moveTo>
                  <a:pt x="747359" y="2290"/>
                </a:moveTo>
                <a:lnTo>
                  <a:pt x="716274" y="2290"/>
                </a:lnTo>
                <a:lnTo>
                  <a:pt x="716274" y="42865"/>
                </a:lnTo>
                <a:lnTo>
                  <a:pt x="747359" y="42865"/>
                </a:lnTo>
                <a:lnTo>
                  <a:pt x="747359" y="2290"/>
                </a:lnTo>
                <a:close/>
              </a:path>
              <a:path w="3019425" h="334645">
                <a:moveTo>
                  <a:pt x="747359" y="163934"/>
                </a:moveTo>
                <a:lnTo>
                  <a:pt x="555611" y="163934"/>
                </a:lnTo>
                <a:lnTo>
                  <a:pt x="555611" y="188475"/>
                </a:lnTo>
                <a:lnTo>
                  <a:pt x="716274" y="188475"/>
                </a:lnTo>
                <a:lnTo>
                  <a:pt x="716274" y="214653"/>
                </a:lnTo>
                <a:lnTo>
                  <a:pt x="556265" y="214653"/>
                </a:lnTo>
                <a:lnTo>
                  <a:pt x="556265" y="292530"/>
                </a:lnTo>
                <a:lnTo>
                  <a:pt x="756194" y="292530"/>
                </a:lnTo>
                <a:lnTo>
                  <a:pt x="756194" y="267662"/>
                </a:lnTo>
                <a:lnTo>
                  <a:pt x="587024" y="267662"/>
                </a:lnTo>
                <a:lnTo>
                  <a:pt x="587024" y="238212"/>
                </a:lnTo>
                <a:lnTo>
                  <a:pt x="747359" y="238212"/>
                </a:lnTo>
                <a:lnTo>
                  <a:pt x="747359" y="163934"/>
                </a:lnTo>
                <a:close/>
              </a:path>
              <a:path w="3019425" h="334645">
                <a:moveTo>
                  <a:pt x="1059849" y="149537"/>
                </a:moveTo>
                <a:lnTo>
                  <a:pt x="792515" y="149537"/>
                </a:lnTo>
                <a:lnTo>
                  <a:pt x="792515" y="174405"/>
                </a:lnTo>
                <a:lnTo>
                  <a:pt x="1059849" y="174405"/>
                </a:lnTo>
                <a:lnTo>
                  <a:pt x="1059849" y="149537"/>
                </a:lnTo>
                <a:close/>
              </a:path>
              <a:path w="3019425" h="334645">
                <a:moveTo>
                  <a:pt x="1027128" y="202873"/>
                </a:moveTo>
                <a:lnTo>
                  <a:pt x="822291" y="202873"/>
                </a:lnTo>
                <a:lnTo>
                  <a:pt x="822291" y="227741"/>
                </a:lnTo>
                <a:lnTo>
                  <a:pt x="995715" y="227741"/>
                </a:lnTo>
                <a:lnTo>
                  <a:pt x="995715" y="295475"/>
                </a:lnTo>
                <a:lnTo>
                  <a:pt x="1027128" y="295475"/>
                </a:lnTo>
                <a:lnTo>
                  <a:pt x="1027128" y="202873"/>
                </a:lnTo>
                <a:close/>
              </a:path>
              <a:path w="3019425" h="334645">
                <a:moveTo>
                  <a:pt x="943361" y="55626"/>
                </a:moveTo>
                <a:lnTo>
                  <a:pt x="909003" y="55626"/>
                </a:lnTo>
                <a:lnTo>
                  <a:pt x="899885" y="75816"/>
                </a:lnTo>
                <a:lnTo>
                  <a:pt x="878634" y="92356"/>
                </a:lnTo>
                <a:lnTo>
                  <a:pt x="847045" y="104356"/>
                </a:lnTo>
                <a:lnTo>
                  <a:pt x="806912" y="110925"/>
                </a:lnTo>
                <a:lnTo>
                  <a:pt x="816729" y="134812"/>
                </a:lnTo>
                <a:lnTo>
                  <a:pt x="852441" y="128984"/>
                </a:lnTo>
                <a:lnTo>
                  <a:pt x="883399" y="118738"/>
                </a:lnTo>
                <a:lnTo>
                  <a:pt x="908344" y="104258"/>
                </a:lnTo>
                <a:lnTo>
                  <a:pt x="926018" y="85730"/>
                </a:lnTo>
                <a:lnTo>
                  <a:pt x="964749" y="85730"/>
                </a:lnTo>
                <a:lnTo>
                  <a:pt x="952106" y="75816"/>
                </a:lnTo>
                <a:lnTo>
                  <a:pt x="943361" y="55626"/>
                </a:lnTo>
                <a:close/>
              </a:path>
              <a:path w="3019425" h="334645">
                <a:moveTo>
                  <a:pt x="964749" y="85730"/>
                </a:moveTo>
                <a:lnTo>
                  <a:pt x="926018" y="85730"/>
                </a:lnTo>
                <a:lnTo>
                  <a:pt x="943601" y="104258"/>
                </a:lnTo>
                <a:lnTo>
                  <a:pt x="968515" y="118738"/>
                </a:lnTo>
                <a:lnTo>
                  <a:pt x="999504" y="128984"/>
                </a:lnTo>
                <a:lnTo>
                  <a:pt x="1035308" y="134812"/>
                </a:lnTo>
                <a:lnTo>
                  <a:pt x="1045125" y="110925"/>
                </a:lnTo>
                <a:lnTo>
                  <a:pt x="1004813" y="104356"/>
                </a:lnTo>
                <a:lnTo>
                  <a:pt x="973199" y="92356"/>
                </a:lnTo>
                <a:lnTo>
                  <a:pt x="964749" y="85730"/>
                </a:lnTo>
                <a:close/>
              </a:path>
              <a:path w="3019425" h="334645">
                <a:moveTo>
                  <a:pt x="1033018" y="31085"/>
                </a:moveTo>
                <a:lnTo>
                  <a:pt x="819346" y="31085"/>
                </a:lnTo>
                <a:lnTo>
                  <a:pt x="819346" y="55626"/>
                </a:lnTo>
                <a:lnTo>
                  <a:pt x="1033018" y="55626"/>
                </a:lnTo>
                <a:lnTo>
                  <a:pt x="1033018" y="31085"/>
                </a:lnTo>
                <a:close/>
              </a:path>
              <a:path w="3019425" h="334645">
                <a:moveTo>
                  <a:pt x="941398" y="1963"/>
                </a:moveTo>
                <a:lnTo>
                  <a:pt x="910639" y="1963"/>
                </a:lnTo>
                <a:lnTo>
                  <a:pt x="910639" y="31085"/>
                </a:lnTo>
                <a:lnTo>
                  <a:pt x="941398" y="31085"/>
                </a:lnTo>
                <a:lnTo>
                  <a:pt x="941398" y="1963"/>
                </a:lnTo>
                <a:close/>
              </a:path>
              <a:path w="3019425" h="334645">
                <a:moveTo>
                  <a:pt x="1324894" y="2290"/>
                </a:moveTo>
                <a:lnTo>
                  <a:pt x="1293808" y="2290"/>
                </a:lnTo>
                <a:lnTo>
                  <a:pt x="1293808" y="295475"/>
                </a:lnTo>
                <a:lnTo>
                  <a:pt x="1324894" y="295475"/>
                </a:lnTo>
                <a:lnTo>
                  <a:pt x="1324894" y="2290"/>
                </a:lnTo>
                <a:close/>
              </a:path>
              <a:path w="3019425" h="334645">
                <a:moveTo>
                  <a:pt x="1192372" y="77222"/>
                </a:moveTo>
                <a:lnTo>
                  <a:pt x="1161941" y="77222"/>
                </a:lnTo>
                <a:lnTo>
                  <a:pt x="1161941" y="96528"/>
                </a:lnTo>
                <a:lnTo>
                  <a:pt x="1156526" y="132941"/>
                </a:lnTo>
                <a:lnTo>
                  <a:pt x="1141203" y="166716"/>
                </a:lnTo>
                <a:lnTo>
                  <a:pt x="1117352" y="195091"/>
                </a:lnTo>
                <a:lnTo>
                  <a:pt x="1086354" y="215307"/>
                </a:lnTo>
                <a:lnTo>
                  <a:pt x="1103696" y="239194"/>
                </a:lnTo>
                <a:lnTo>
                  <a:pt x="1127813" y="224605"/>
                </a:lnTo>
                <a:lnTo>
                  <a:pt x="1148525" y="204570"/>
                </a:lnTo>
                <a:lnTo>
                  <a:pt x="1165310" y="180088"/>
                </a:lnTo>
                <a:lnTo>
                  <a:pt x="1177647" y="152155"/>
                </a:lnTo>
                <a:lnTo>
                  <a:pt x="1207989" y="152155"/>
                </a:lnTo>
                <a:lnTo>
                  <a:pt x="1197939" y="131346"/>
                </a:lnTo>
                <a:lnTo>
                  <a:pt x="1192372" y="96528"/>
                </a:lnTo>
                <a:lnTo>
                  <a:pt x="1192372" y="77222"/>
                </a:lnTo>
                <a:close/>
              </a:path>
              <a:path w="3019425" h="334645">
                <a:moveTo>
                  <a:pt x="1207989" y="152155"/>
                </a:moveTo>
                <a:lnTo>
                  <a:pt x="1177647" y="152155"/>
                </a:lnTo>
                <a:lnTo>
                  <a:pt x="1190242" y="178516"/>
                </a:lnTo>
                <a:lnTo>
                  <a:pt x="1207239" y="201564"/>
                </a:lnTo>
                <a:lnTo>
                  <a:pt x="1228010" y="220440"/>
                </a:lnTo>
                <a:lnTo>
                  <a:pt x="1251925" y="234286"/>
                </a:lnTo>
                <a:lnTo>
                  <a:pt x="1268940" y="210399"/>
                </a:lnTo>
                <a:lnTo>
                  <a:pt x="1237788" y="191042"/>
                </a:lnTo>
                <a:lnTo>
                  <a:pt x="1213600" y="163771"/>
                </a:lnTo>
                <a:lnTo>
                  <a:pt x="1207989" y="152155"/>
                </a:lnTo>
                <a:close/>
              </a:path>
              <a:path w="3019425" h="334645">
                <a:moveTo>
                  <a:pt x="1258142" y="52354"/>
                </a:moveTo>
                <a:lnTo>
                  <a:pt x="1095189" y="52354"/>
                </a:lnTo>
                <a:lnTo>
                  <a:pt x="1095189" y="77222"/>
                </a:lnTo>
                <a:lnTo>
                  <a:pt x="1258142" y="77222"/>
                </a:lnTo>
                <a:lnTo>
                  <a:pt x="1258142" y="52354"/>
                </a:lnTo>
                <a:close/>
              </a:path>
              <a:path w="3019425" h="334645">
                <a:moveTo>
                  <a:pt x="1192372" y="8180"/>
                </a:moveTo>
                <a:lnTo>
                  <a:pt x="1161613" y="8180"/>
                </a:lnTo>
                <a:lnTo>
                  <a:pt x="1161613" y="52354"/>
                </a:lnTo>
                <a:lnTo>
                  <a:pt x="1192372" y="52354"/>
                </a:lnTo>
                <a:lnTo>
                  <a:pt x="1192372" y="8180"/>
                </a:lnTo>
                <a:close/>
              </a:path>
              <a:path w="3019425" h="334645">
                <a:moveTo>
                  <a:pt x="1537911" y="206472"/>
                </a:moveTo>
                <a:lnTo>
                  <a:pt x="1506498" y="206472"/>
                </a:lnTo>
                <a:lnTo>
                  <a:pt x="1506498" y="289258"/>
                </a:lnTo>
                <a:lnTo>
                  <a:pt x="1704463" y="289258"/>
                </a:lnTo>
                <a:lnTo>
                  <a:pt x="1704463" y="264062"/>
                </a:lnTo>
                <a:lnTo>
                  <a:pt x="1537911" y="264062"/>
                </a:lnTo>
                <a:lnTo>
                  <a:pt x="1537911" y="206472"/>
                </a:lnTo>
                <a:close/>
              </a:path>
              <a:path w="3019425" h="334645">
                <a:moveTo>
                  <a:pt x="1697919" y="2617"/>
                </a:moveTo>
                <a:lnTo>
                  <a:pt x="1666834" y="2617"/>
                </a:lnTo>
                <a:lnTo>
                  <a:pt x="1666834" y="78858"/>
                </a:lnTo>
                <a:lnTo>
                  <a:pt x="1619715" y="78858"/>
                </a:lnTo>
                <a:lnTo>
                  <a:pt x="1619715" y="104381"/>
                </a:lnTo>
                <a:lnTo>
                  <a:pt x="1666834" y="104381"/>
                </a:lnTo>
                <a:lnTo>
                  <a:pt x="1666834" y="140702"/>
                </a:lnTo>
                <a:lnTo>
                  <a:pt x="1619715" y="140702"/>
                </a:lnTo>
                <a:lnTo>
                  <a:pt x="1619715" y="165570"/>
                </a:lnTo>
                <a:lnTo>
                  <a:pt x="1666834" y="165570"/>
                </a:lnTo>
                <a:lnTo>
                  <a:pt x="1666834" y="226105"/>
                </a:lnTo>
                <a:lnTo>
                  <a:pt x="1697919" y="226105"/>
                </a:lnTo>
                <a:lnTo>
                  <a:pt x="1697919" y="2617"/>
                </a:lnTo>
                <a:close/>
              </a:path>
              <a:path w="3019425" h="334645">
                <a:moveTo>
                  <a:pt x="1537584" y="75913"/>
                </a:moveTo>
                <a:lnTo>
                  <a:pt x="1510348" y="80014"/>
                </a:lnTo>
                <a:lnTo>
                  <a:pt x="1489033" y="91538"/>
                </a:lnTo>
                <a:lnTo>
                  <a:pt x="1475142" y="109320"/>
                </a:lnTo>
                <a:lnTo>
                  <a:pt x="1470177" y="132194"/>
                </a:lnTo>
                <a:lnTo>
                  <a:pt x="1475142" y="155258"/>
                </a:lnTo>
                <a:lnTo>
                  <a:pt x="1489033" y="173137"/>
                </a:lnTo>
                <a:lnTo>
                  <a:pt x="1510348" y="184697"/>
                </a:lnTo>
                <a:lnTo>
                  <a:pt x="1537584" y="188803"/>
                </a:lnTo>
                <a:lnTo>
                  <a:pt x="1564824" y="184697"/>
                </a:lnTo>
                <a:lnTo>
                  <a:pt x="1586175" y="173137"/>
                </a:lnTo>
                <a:lnTo>
                  <a:pt x="1592863" y="164589"/>
                </a:lnTo>
                <a:lnTo>
                  <a:pt x="1537584" y="164589"/>
                </a:lnTo>
                <a:lnTo>
                  <a:pt x="1521939" y="162334"/>
                </a:lnTo>
                <a:lnTo>
                  <a:pt x="1509852" y="155877"/>
                </a:lnTo>
                <a:lnTo>
                  <a:pt x="1502060" y="145677"/>
                </a:lnTo>
                <a:lnTo>
                  <a:pt x="1499299" y="132194"/>
                </a:lnTo>
                <a:lnTo>
                  <a:pt x="1502060" y="119085"/>
                </a:lnTo>
                <a:lnTo>
                  <a:pt x="1509852" y="109044"/>
                </a:lnTo>
                <a:lnTo>
                  <a:pt x="1521939" y="102561"/>
                </a:lnTo>
                <a:lnTo>
                  <a:pt x="1537584" y="100127"/>
                </a:lnTo>
                <a:lnTo>
                  <a:pt x="1592932" y="100127"/>
                </a:lnTo>
                <a:lnTo>
                  <a:pt x="1586175" y="91538"/>
                </a:lnTo>
                <a:lnTo>
                  <a:pt x="1564824" y="80014"/>
                </a:lnTo>
                <a:lnTo>
                  <a:pt x="1537584" y="75913"/>
                </a:lnTo>
                <a:close/>
              </a:path>
              <a:path w="3019425" h="334645">
                <a:moveTo>
                  <a:pt x="1592932" y="100127"/>
                </a:moveTo>
                <a:lnTo>
                  <a:pt x="1537584" y="100127"/>
                </a:lnTo>
                <a:lnTo>
                  <a:pt x="1553096" y="102561"/>
                </a:lnTo>
                <a:lnTo>
                  <a:pt x="1565233" y="109044"/>
                </a:lnTo>
                <a:lnTo>
                  <a:pt x="1573199" y="119085"/>
                </a:lnTo>
                <a:lnTo>
                  <a:pt x="1576195" y="132194"/>
                </a:lnTo>
                <a:lnTo>
                  <a:pt x="1573199" y="145677"/>
                </a:lnTo>
                <a:lnTo>
                  <a:pt x="1565233" y="155877"/>
                </a:lnTo>
                <a:lnTo>
                  <a:pt x="1553096" y="162334"/>
                </a:lnTo>
                <a:lnTo>
                  <a:pt x="1537584" y="164589"/>
                </a:lnTo>
                <a:lnTo>
                  <a:pt x="1592863" y="164589"/>
                </a:lnTo>
                <a:lnTo>
                  <a:pt x="1600163" y="155258"/>
                </a:lnTo>
                <a:lnTo>
                  <a:pt x="1605317" y="132194"/>
                </a:lnTo>
                <a:lnTo>
                  <a:pt x="1600163" y="109320"/>
                </a:lnTo>
                <a:lnTo>
                  <a:pt x="1592932" y="100127"/>
                </a:lnTo>
                <a:close/>
              </a:path>
              <a:path w="3019425" h="334645">
                <a:moveTo>
                  <a:pt x="1618733" y="36648"/>
                </a:moveTo>
                <a:lnTo>
                  <a:pt x="1453816" y="36648"/>
                </a:lnTo>
                <a:lnTo>
                  <a:pt x="1453816" y="61843"/>
                </a:lnTo>
                <a:lnTo>
                  <a:pt x="1618733" y="61843"/>
                </a:lnTo>
                <a:lnTo>
                  <a:pt x="1618733" y="36648"/>
                </a:lnTo>
                <a:close/>
              </a:path>
              <a:path w="3019425" h="334645">
                <a:moveTo>
                  <a:pt x="1553290" y="2290"/>
                </a:moveTo>
                <a:lnTo>
                  <a:pt x="1522532" y="2290"/>
                </a:lnTo>
                <a:lnTo>
                  <a:pt x="1522532" y="36648"/>
                </a:lnTo>
                <a:lnTo>
                  <a:pt x="1553290" y="36648"/>
                </a:lnTo>
                <a:lnTo>
                  <a:pt x="1553290" y="2290"/>
                </a:lnTo>
                <a:close/>
              </a:path>
              <a:path w="3019425" h="334645">
                <a:moveTo>
                  <a:pt x="1973761" y="2617"/>
                </a:moveTo>
                <a:lnTo>
                  <a:pt x="1942676" y="2617"/>
                </a:lnTo>
                <a:lnTo>
                  <a:pt x="1942676" y="200910"/>
                </a:lnTo>
                <a:lnTo>
                  <a:pt x="1973761" y="200910"/>
                </a:lnTo>
                <a:lnTo>
                  <a:pt x="1973761" y="114852"/>
                </a:lnTo>
                <a:lnTo>
                  <a:pt x="2015645" y="114852"/>
                </a:lnTo>
                <a:lnTo>
                  <a:pt x="2015645" y="89002"/>
                </a:lnTo>
                <a:lnTo>
                  <a:pt x="1973761" y="89002"/>
                </a:lnTo>
                <a:lnTo>
                  <a:pt x="1973761" y="2617"/>
                </a:lnTo>
                <a:close/>
              </a:path>
              <a:path w="3019425" h="334645">
                <a:moveTo>
                  <a:pt x="1877887" y="204182"/>
                </a:moveTo>
                <a:lnTo>
                  <a:pt x="1836372" y="207014"/>
                </a:lnTo>
                <a:lnTo>
                  <a:pt x="1805655" y="215798"/>
                </a:lnTo>
                <a:lnTo>
                  <a:pt x="1786594" y="230226"/>
                </a:lnTo>
                <a:lnTo>
                  <a:pt x="1780050" y="249992"/>
                </a:lnTo>
                <a:lnTo>
                  <a:pt x="1786594" y="269477"/>
                </a:lnTo>
                <a:lnTo>
                  <a:pt x="1805655" y="283654"/>
                </a:lnTo>
                <a:lnTo>
                  <a:pt x="1836372" y="292371"/>
                </a:lnTo>
                <a:lnTo>
                  <a:pt x="1877887" y="295475"/>
                </a:lnTo>
                <a:lnTo>
                  <a:pt x="1919219" y="292371"/>
                </a:lnTo>
                <a:lnTo>
                  <a:pt x="1949875" y="283654"/>
                </a:lnTo>
                <a:lnTo>
                  <a:pt x="1965266" y="272243"/>
                </a:lnTo>
                <a:lnTo>
                  <a:pt x="1877887" y="272243"/>
                </a:lnTo>
                <a:lnTo>
                  <a:pt x="1848965" y="270744"/>
                </a:lnTo>
                <a:lnTo>
                  <a:pt x="1828110" y="266394"/>
                </a:lnTo>
                <a:lnTo>
                  <a:pt x="1815538" y="259404"/>
                </a:lnTo>
                <a:lnTo>
                  <a:pt x="1811463" y="249992"/>
                </a:lnTo>
                <a:lnTo>
                  <a:pt x="1815538" y="240201"/>
                </a:lnTo>
                <a:lnTo>
                  <a:pt x="1828110" y="233018"/>
                </a:lnTo>
                <a:lnTo>
                  <a:pt x="1848965" y="228595"/>
                </a:lnTo>
                <a:lnTo>
                  <a:pt x="1877887" y="227087"/>
                </a:lnTo>
                <a:lnTo>
                  <a:pt x="1964836" y="227087"/>
                </a:lnTo>
                <a:lnTo>
                  <a:pt x="1949875" y="215798"/>
                </a:lnTo>
                <a:lnTo>
                  <a:pt x="1919219" y="207014"/>
                </a:lnTo>
                <a:lnTo>
                  <a:pt x="1877887" y="204182"/>
                </a:lnTo>
                <a:close/>
              </a:path>
              <a:path w="3019425" h="334645">
                <a:moveTo>
                  <a:pt x="1964836" y="227087"/>
                </a:moveTo>
                <a:lnTo>
                  <a:pt x="1877887" y="227087"/>
                </a:lnTo>
                <a:lnTo>
                  <a:pt x="1906437" y="228595"/>
                </a:lnTo>
                <a:lnTo>
                  <a:pt x="1927133" y="233018"/>
                </a:lnTo>
                <a:lnTo>
                  <a:pt x="1939731" y="240201"/>
                </a:lnTo>
                <a:lnTo>
                  <a:pt x="1943985" y="249992"/>
                </a:lnTo>
                <a:lnTo>
                  <a:pt x="1939731" y="259404"/>
                </a:lnTo>
                <a:lnTo>
                  <a:pt x="1927133" y="266394"/>
                </a:lnTo>
                <a:lnTo>
                  <a:pt x="1906437" y="270744"/>
                </a:lnTo>
                <a:lnTo>
                  <a:pt x="1877887" y="272243"/>
                </a:lnTo>
                <a:lnTo>
                  <a:pt x="1965266" y="272243"/>
                </a:lnTo>
                <a:lnTo>
                  <a:pt x="1968996" y="269477"/>
                </a:lnTo>
                <a:lnTo>
                  <a:pt x="1975725" y="249992"/>
                </a:lnTo>
                <a:lnTo>
                  <a:pt x="1968996" y="230226"/>
                </a:lnTo>
                <a:lnTo>
                  <a:pt x="1964836" y="227087"/>
                </a:lnTo>
                <a:close/>
              </a:path>
              <a:path w="3019425" h="334645">
                <a:moveTo>
                  <a:pt x="1741111" y="164916"/>
                </a:moveTo>
                <a:lnTo>
                  <a:pt x="1744384" y="189457"/>
                </a:lnTo>
                <a:lnTo>
                  <a:pt x="1786282" y="189135"/>
                </a:lnTo>
                <a:lnTo>
                  <a:pt x="1832445" y="187616"/>
                </a:lnTo>
                <a:lnTo>
                  <a:pt x="1880633" y="184073"/>
                </a:lnTo>
                <a:lnTo>
                  <a:pt x="1928606" y="177677"/>
                </a:lnTo>
                <a:lnTo>
                  <a:pt x="1927069" y="164998"/>
                </a:lnTo>
                <a:lnTo>
                  <a:pt x="1758804" y="164998"/>
                </a:lnTo>
                <a:lnTo>
                  <a:pt x="1741111" y="164916"/>
                </a:lnTo>
                <a:close/>
              </a:path>
              <a:path w="3019425" h="334645">
                <a:moveTo>
                  <a:pt x="1833059" y="60207"/>
                </a:moveTo>
                <a:lnTo>
                  <a:pt x="1804177" y="63019"/>
                </a:lnTo>
                <a:lnTo>
                  <a:pt x="1782136" y="71169"/>
                </a:lnTo>
                <a:lnTo>
                  <a:pt x="1768132" y="84227"/>
                </a:lnTo>
                <a:lnTo>
                  <a:pt x="1763362" y="101763"/>
                </a:lnTo>
                <a:lnTo>
                  <a:pt x="1766972" y="117219"/>
                </a:lnTo>
                <a:lnTo>
                  <a:pt x="1777760" y="129454"/>
                </a:lnTo>
                <a:lnTo>
                  <a:pt x="1794928" y="138069"/>
                </a:lnTo>
                <a:lnTo>
                  <a:pt x="1817680" y="142665"/>
                </a:lnTo>
                <a:lnTo>
                  <a:pt x="1817680" y="164262"/>
                </a:lnTo>
                <a:lnTo>
                  <a:pt x="1797318" y="164732"/>
                </a:lnTo>
                <a:lnTo>
                  <a:pt x="1758804" y="164998"/>
                </a:lnTo>
                <a:lnTo>
                  <a:pt x="1927069" y="164998"/>
                </a:lnTo>
                <a:lnTo>
                  <a:pt x="1926821" y="162953"/>
                </a:lnTo>
                <a:lnTo>
                  <a:pt x="1848765" y="162953"/>
                </a:lnTo>
                <a:lnTo>
                  <a:pt x="1848765" y="142665"/>
                </a:lnTo>
                <a:lnTo>
                  <a:pt x="1871213" y="137977"/>
                </a:lnTo>
                <a:lnTo>
                  <a:pt x="1888215" y="129331"/>
                </a:lnTo>
                <a:lnTo>
                  <a:pt x="1894065" y="122705"/>
                </a:lnTo>
                <a:lnTo>
                  <a:pt x="1833059" y="122705"/>
                </a:lnTo>
                <a:lnTo>
                  <a:pt x="1816141" y="121274"/>
                </a:lnTo>
                <a:lnTo>
                  <a:pt x="1803468" y="117127"/>
                </a:lnTo>
                <a:lnTo>
                  <a:pt x="1795557" y="110557"/>
                </a:lnTo>
                <a:lnTo>
                  <a:pt x="1792811" y="101763"/>
                </a:lnTo>
                <a:lnTo>
                  <a:pt x="1795557" y="93159"/>
                </a:lnTo>
                <a:lnTo>
                  <a:pt x="1803487" y="86671"/>
                </a:lnTo>
                <a:lnTo>
                  <a:pt x="1816141" y="82575"/>
                </a:lnTo>
                <a:lnTo>
                  <a:pt x="1833059" y="81149"/>
                </a:lnTo>
                <a:lnTo>
                  <a:pt x="1894486" y="81149"/>
                </a:lnTo>
                <a:lnTo>
                  <a:pt x="1883736" y="71169"/>
                </a:lnTo>
                <a:lnTo>
                  <a:pt x="1861757" y="63019"/>
                </a:lnTo>
                <a:lnTo>
                  <a:pt x="1833059" y="60207"/>
                </a:lnTo>
                <a:close/>
              </a:path>
              <a:path w="3019425" h="334645">
                <a:moveTo>
                  <a:pt x="1925988" y="156081"/>
                </a:moveTo>
                <a:lnTo>
                  <a:pt x="1907250" y="158420"/>
                </a:lnTo>
                <a:lnTo>
                  <a:pt x="1887990" y="160314"/>
                </a:lnTo>
                <a:lnTo>
                  <a:pt x="1868424" y="161810"/>
                </a:lnTo>
                <a:lnTo>
                  <a:pt x="1848765" y="162953"/>
                </a:lnTo>
                <a:lnTo>
                  <a:pt x="1926821" y="162953"/>
                </a:lnTo>
                <a:lnTo>
                  <a:pt x="1925988" y="156081"/>
                </a:lnTo>
                <a:close/>
              </a:path>
              <a:path w="3019425" h="334645">
                <a:moveTo>
                  <a:pt x="1894486" y="81149"/>
                </a:moveTo>
                <a:lnTo>
                  <a:pt x="1833059" y="81149"/>
                </a:lnTo>
                <a:lnTo>
                  <a:pt x="1849788" y="82575"/>
                </a:lnTo>
                <a:lnTo>
                  <a:pt x="1862345" y="86671"/>
                </a:lnTo>
                <a:lnTo>
                  <a:pt x="1870239" y="93159"/>
                </a:lnTo>
                <a:lnTo>
                  <a:pt x="1872979" y="101763"/>
                </a:lnTo>
                <a:lnTo>
                  <a:pt x="1870239" y="110557"/>
                </a:lnTo>
                <a:lnTo>
                  <a:pt x="1862345" y="117143"/>
                </a:lnTo>
                <a:lnTo>
                  <a:pt x="1849788" y="121274"/>
                </a:lnTo>
                <a:lnTo>
                  <a:pt x="1833059" y="122705"/>
                </a:lnTo>
                <a:lnTo>
                  <a:pt x="1894065" y="122705"/>
                </a:lnTo>
                <a:lnTo>
                  <a:pt x="1898990" y="117127"/>
                </a:lnTo>
                <a:lnTo>
                  <a:pt x="1902756" y="101763"/>
                </a:lnTo>
                <a:lnTo>
                  <a:pt x="1897801" y="84227"/>
                </a:lnTo>
                <a:lnTo>
                  <a:pt x="1894486" y="81149"/>
                </a:lnTo>
                <a:close/>
              </a:path>
              <a:path w="3019425" h="334645">
                <a:moveTo>
                  <a:pt x="1917808" y="26177"/>
                </a:moveTo>
                <a:lnTo>
                  <a:pt x="1748637" y="26177"/>
                </a:lnTo>
                <a:lnTo>
                  <a:pt x="1748637" y="49409"/>
                </a:lnTo>
                <a:lnTo>
                  <a:pt x="1917808" y="49409"/>
                </a:lnTo>
                <a:lnTo>
                  <a:pt x="1917808" y="26177"/>
                </a:lnTo>
                <a:close/>
              </a:path>
              <a:path w="3019425" h="334645">
                <a:moveTo>
                  <a:pt x="1848765" y="0"/>
                </a:moveTo>
                <a:lnTo>
                  <a:pt x="1817680" y="0"/>
                </a:lnTo>
                <a:lnTo>
                  <a:pt x="1817680" y="26177"/>
                </a:lnTo>
                <a:lnTo>
                  <a:pt x="1848765" y="26177"/>
                </a:lnTo>
                <a:lnTo>
                  <a:pt x="1848765" y="0"/>
                </a:lnTo>
                <a:close/>
              </a:path>
              <a:path w="3019425" h="334645">
                <a:moveTo>
                  <a:pt x="2269237" y="20941"/>
                </a:moveTo>
                <a:lnTo>
                  <a:pt x="2129843" y="20941"/>
                </a:lnTo>
                <a:lnTo>
                  <a:pt x="2129843" y="141356"/>
                </a:lnTo>
                <a:lnTo>
                  <a:pt x="2269237" y="141356"/>
                </a:lnTo>
                <a:lnTo>
                  <a:pt x="2269237" y="117143"/>
                </a:lnTo>
                <a:lnTo>
                  <a:pt x="2160274" y="117143"/>
                </a:lnTo>
                <a:lnTo>
                  <a:pt x="2160274" y="45810"/>
                </a:lnTo>
                <a:lnTo>
                  <a:pt x="2269237" y="45810"/>
                </a:lnTo>
                <a:lnTo>
                  <a:pt x="2269237" y="20941"/>
                </a:lnTo>
                <a:close/>
              </a:path>
              <a:path w="3019425" h="334645">
                <a:moveTo>
                  <a:pt x="2269237" y="45810"/>
                </a:moveTo>
                <a:lnTo>
                  <a:pt x="2238478" y="45810"/>
                </a:lnTo>
                <a:lnTo>
                  <a:pt x="2238478" y="117143"/>
                </a:lnTo>
                <a:lnTo>
                  <a:pt x="2269237" y="117143"/>
                </a:lnTo>
                <a:lnTo>
                  <a:pt x="2269237" y="45810"/>
                </a:lnTo>
                <a:close/>
              </a:path>
              <a:path w="3019425" h="334645">
                <a:moveTo>
                  <a:pt x="2278399" y="212362"/>
                </a:moveTo>
                <a:lnTo>
                  <a:pt x="2246332" y="212362"/>
                </a:lnTo>
                <a:lnTo>
                  <a:pt x="2237750" y="231793"/>
                </a:lnTo>
                <a:lnTo>
                  <a:pt x="2216944" y="249399"/>
                </a:lnTo>
                <a:lnTo>
                  <a:pt x="2186536" y="263047"/>
                </a:lnTo>
                <a:lnTo>
                  <a:pt x="2149149" y="270606"/>
                </a:lnTo>
                <a:lnTo>
                  <a:pt x="2159947" y="294493"/>
                </a:lnTo>
                <a:lnTo>
                  <a:pt x="2192934" y="287783"/>
                </a:lnTo>
                <a:lnTo>
                  <a:pt x="2221872" y="276639"/>
                </a:lnTo>
                <a:lnTo>
                  <a:pt x="2245534" y="261662"/>
                </a:lnTo>
                <a:lnTo>
                  <a:pt x="2262692" y="243448"/>
                </a:lnTo>
                <a:lnTo>
                  <a:pt x="2301019" y="243448"/>
                </a:lnTo>
                <a:lnTo>
                  <a:pt x="2286827" y="231379"/>
                </a:lnTo>
                <a:lnTo>
                  <a:pt x="2278399" y="212362"/>
                </a:lnTo>
                <a:close/>
              </a:path>
              <a:path w="3019425" h="334645">
                <a:moveTo>
                  <a:pt x="2301019" y="243448"/>
                </a:moveTo>
                <a:lnTo>
                  <a:pt x="2262692" y="243448"/>
                </a:lnTo>
                <a:lnTo>
                  <a:pt x="2279531" y="261570"/>
                </a:lnTo>
                <a:lnTo>
                  <a:pt x="2302797" y="276639"/>
                </a:lnTo>
                <a:lnTo>
                  <a:pt x="2331369" y="287875"/>
                </a:lnTo>
                <a:lnTo>
                  <a:pt x="2364129" y="294493"/>
                </a:lnTo>
                <a:lnTo>
                  <a:pt x="2374600" y="270606"/>
                </a:lnTo>
                <a:lnTo>
                  <a:pt x="2337366" y="262541"/>
                </a:lnTo>
                <a:lnTo>
                  <a:pt x="2307296" y="248785"/>
                </a:lnTo>
                <a:lnTo>
                  <a:pt x="2301019" y="243448"/>
                </a:lnTo>
                <a:close/>
              </a:path>
              <a:path w="3019425" h="334645">
                <a:moveTo>
                  <a:pt x="2364129" y="188803"/>
                </a:moveTo>
                <a:lnTo>
                  <a:pt x="2160928" y="188803"/>
                </a:lnTo>
                <a:lnTo>
                  <a:pt x="2160928" y="212362"/>
                </a:lnTo>
                <a:lnTo>
                  <a:pt x="2364129" y="212362"/>
                </a:lnTo>
                <a:lnTo>
                  <a:pt x="2364129" y="188803"/>
                </a:lnTo>
                <a:close/>
              </a:path>
              <a:path w="3019425" h="334645">
                <a:moveTo>
                  <a:pt x="2277744" y="161317"/>
                </a:moveTo>
                <a:lnTo>
                  <a:pt x="2246986" y="161317"/>
                </a:lnTo>
                <a:lnTo>
                  <a:pt x="2246986" y="188803"/>
                </a:lnTo>
                <a:lnTo>
                  <a:pt x="2277744" y="188803"/>
                </a:lnTo>
                <a:lnTo>
                  <a:pt x="2277744" y="161317"/>
                </a:lnTo>
                <a:close/>
              </a:path>
              <a:path w="3019425" h="334645">
                <a:moveTo>
                  <a:pt x="2357258" y="2290"/>
                </a:moveTo>
                <a:lnTo>
                  <a:pt x="2326499" y="2290"/>
                </a:lnTo>
                <a:lnTo>
                  <a:pt x="2326499" y="169824"/>
                </a:lnTo>
                <a:lnTo>
                  <a:pt x="2357258" y="169824"/>
                </a:lnTo>
                <a:lnTo>
                  <a:pt x="2357258" y="2290"/>
                </a:lnTo>
                <a:close/>
              </a:path>
              <a:path w="3019425" h="334645">
                <a:moveTo>
                  <a:pt x="2730610" y="2290"/>
                </a:moveTo>
                <a:lnTo>
                  <a:pt x="2699525" y="2290"/>
                </a:lnTo>
                <a:lnTo>
                  <a:pt x="2699525" y="118451"/>
                </a:lnTo>
                <a:lnTo>
                  <a:pt x="2638990" y="118451"/>
                </a:lnTo>
                <a:lnTo>
                  <a:pt x="2638990" y="143647"/>
                </a:lnTo>
                <a:lnTo>
                  <a:pt x="2699525" y="143647"/>
                </a:lnTo>
                <a:lnTo>
                  <a:pt x="2699525" y="296129"/>
                </a:lnTo>
                <a:lnTo>
                  <a:pt x="2730610" y="296129"/>
                </a:lnTo>
                <a:lnTo>
                  <a:pt x="2730610" y="2290"/>
                </a:lnTo>
                <a:close/>
              </a:path>
              <a:path w="3019425" h="334645">
                <a:moveTo>
                  <a:pt x="2589908" y="77222"/>
                </a:moveTo>
                <a:lnTo>
                  <a:pt x="2559149" y="77222"/>
                </a:lnTo>
                <a:lnTo>
                  <a:pt x="2559149" y="96528"/>
                </a:lnTo>
                <a:lnTo>
                  <a:pt x="2553955" y="132665"/>
                </a:lnTo>
                <a:lnTo>
                  <a:pt x="2539189" y="166470"/>
                </a:lnTo>
                <a:lnTo>
                  <a:pt x="2516080" y="194999"/>
                </a:lnTo>
                <a:lnTo>
                  <a:pt x="2485853" y="215307"/>
                </a:lnTo>
                <a:lnTo>
                  <a:pt x="2502868" y="239194"/>
                </a:lnTo>
                <a:lnTo>
                  <a:pt x="2526568" y="224484"/>
                </a:lnTo>
                <a:lnTo>
                  <a:pt x="2546817" y="204345"/>
                </a:lnTo>
                <a:lnTo>
                  <a:pt x="2563170" y="179789"/>
                </a:lnTo>
                <a:lnTo>
                  <a:pt x="2575183" y="151827"/>
                </a:lnTo>
                <a:lnTo>
                  <a:pt x="2605000" y="151827"/>
                </a:lnTo>
                <a:lnTo>
                  <a:pt x="2595266" y="131116"/>
                </a:lnTo>
                <a:lnTo>
                  <a:pt x="2589908" y="96528"/>
                </a:lnTo>
                <a:lnTo>
                  <a:pt x="2589908" y="77222"/>
                </a:lnTo>
                <a:close/>
              </a:path>
              <a:path w="3019425" h="334645">
                <a:moveTo>
                  <a:pt x="2605000" y="151827"/>
                </a:moveTo>
                <a:lnTo>
                  <a:pt x="2575183" y="151827"/>
                </a:lnTo>
                <a:lnTo>
                  <a:pt x="2587218" y="178217"/>
                </a:lnTo>
                <a:lnTo>
                  <a:pt x="2603610" y="201339"/>
                </a:lnTo>
                <a:lnTo>
                  <a:pt x="2623866" y="220320"/>
                </a:lnTo>
                <a:lnTo>
                  <a:pt x="2647497" y="234286"/>
                </a:lnTo>
                <a:lnTo>
                  <a:pt x="2664840" y="210399"/>
                </a:lnTo>
                <a:lnTo>
                  <a:pt x="2634082" y="190720"/>
                </a:lnTo>
                <a:lnTo>
                  <a:pt x="2610440" y="163403"/>
                </a:lnTo>
                <a:lnTo>
                  <a:pt x="2605000" y="151827"/>
                </a:lnTo>
                <a:close/>
              </a:path>
              <a:path w="3019425" h="334645">
                <a:moveTo>
                  <a:pt x="2654042" y="52354"/>
                </a:moveTo>
                <a:lnTo>
                  <a:pt x="2494034" y="52354"/>
                </a:lnTo>
                <a:lnTo>
                  <a:pt x="2494034" y="77222"/>
                </a:lnTo>
                <a:lnTo>
                  <a:pt x="2654042" y="77222"/>
                </a:lnTo>
                <a:lnTo>
                  <a:pt x="2654042" y="52354"/>
                </a:lnTo>
                <a:close/>
              </a:path>
              <a:path w="3019425" h="334645">
                <a:moveTo>
                  <a:pt x="2590562" y="8180"/>
                </a:moveTo>
                <a:lnTo>
                  <a:pt x="2559477" y="8180"/>
                </a:lnTo>
                <a:lnTo>
                  <a:pt x="2559477" y="52354"/>
                </a:lnTo>
                <a:lnTo>
                  <a:pt x="2590562" y="52354"/>
                </a:lnTo>
                <a:lnTo>
                  <a:pt x="2590562" y="8180"/>
                </a:lnTo>
                <a:close/>
              </a:path>
              <a:path w="3019425" h="334645">
                <a:moveTo>
                  <a:pt x="3018887" y="2290"/>
                </a:moveTo>
                <a:lnTo>
                  <a:pt x="2987801" y="2290"/>
                </a:lnTo>
                <a:lnTo>
                  <a:pt x="2987801" y="296129"/>
                </a:lnTo>
                <a:lnTo>
                  <a:pt x="3018887" y="296129"/>
                </a:lnTo>
                <a:lnTo>
                  <a:pt x="3018887" y="2290"/>
                </a:lnTo>
                <a:close/>
              </a:path>
              <a:path w="3019425" h="334645">
                <a:moveTo>
                  <a:pt x="2929230" y="28794"/>
                </a:moveTo>
                <a:lnTo>
                  <a:pt x="2791799" y="28794"/>
                </a:lnTo>
                <a:lnTo>
                  <a:pt x="2791799" y="53990"/>
                </a:lnTo>
                <a:lnTo>
                  <a:pt x="2897490" y="53990"/>
                </a:lnTo>
                <a:lnTo>
                  <a:pt x="2897490" y="110925"/>
                </a:lnTo>
                <a:lnTo>
                  <a:pt x="2792127" y="110925"/>
                </a:lnTo>
                <a:lnTo>
                  <a:pt x="2792127" y="225778"/>
                </a:lnTo>
                <a:lnTo>
                  <a:pt x="2816995" y="225778"/>
                </a:lnTo>
                <a:lnTo>
                  <a:pt x="2854599" y="225333"/>
                </a:lnTo>
                <a:lnTo>
                  <a:pt x="2890823" y="223692"/>
                </a:lnTo>
                <a:lnTo>
                  <a:pt x="2927108" y="220394"/>
                </a:lnTo>
                <a:lnTo>
                  <a:pt x="2964896" y="214980"/>
                </a:lnTo>
                <a:lnTo>
                  <a:pt x="2963159" y="199928"/>
                </a:lnTo>
                <a:lnTo>
                  <a:pt x="2823866" y="199928"/>
                </a:lnTo>
                <a:lnTo>
                  <a:pt x="2823866" y="135794"/>
                </a:lnTo>
                <a:lnTo>
                  <a:pt x="2929230" y="135794"/>
                </a:lnTo>
                <a:lnTo>
                  <a:pt x="2929230" y="28794"/>
                </a:lnTo>
                <a:close/>
              </a:path>
              <a:path w="3019425" h="334645">
                <a:moveTo>
                  <a:pt x="2961951" y="189457"/>
                </a:moveTo>
                <a:lnTo>
                  <a:pt x="2926341" y="194521"/>
                </a:lnTo>
                <a:lnTo>
                  <a:pt x="2892295" y="197699"/>
                </a:lnTo>
                <a:lnTo>
                  <a:pt x="2858556" y="199373"/>
                </a:lnTo>
                <a:lnTo>
                  <a:pt x="2823866" y="199928"/>
                </a:lnTo>
                <a:lnTo>
                  <a:pt x="2963159" y="199928"/>
                </a:lnTo>
                <a:lnTo>
                  <a:pt x="2961951" y="189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4300285" y="4614060"/>
            <a:ext cx="1998345" cy="332740"/>
          </a:xfrm>
          <a:custGeom>
            <a:avLst/>
            <a:gdLst/>
            <a:ahLst/>
            <a:cxnLst/>
            <a:rect l="l" t="t" r="r" b="b"/>
            <a:pathLst>
              <a:path w="1998344" h="332739">
                <a:moveTo>
                  <a:pt x="80494" y="18324"/>
                </a:moveTo>
                <a:lnTo>
                  <a:pt x="48427" y="18324"/>
                </a:lnTo>
                <a:lnTo>
                  <a:pt x="27930" y="52661"/>
                </a:lnTo>
                <a:lnTo>
                  <a:pt x="12802" y="90065"/>
                </a:lnTo>
                <a:lnTo>
                  <a:pt x="3379" y="130783"/>
                </a:lnTo>
                <a:lnTo>
                  <a:pt x="0" y="175060"/>
                </a:lnTo>
                <a:lnTo>
                  <a:pt x="3379" y="219525"/>
                </a:lnTo>
                <a:lnTo>
                  <a:pt x="12802" y="260340"/>
                </a:lnTo>
                <a:lnTo>
                  <a:pt x="27930" y="297781"/>
                </a:lnTo>
                <a:lnTo>
                  <a:pt x="48427" y="332123"/>
                </a:lnTo>
                <a:lnTo>
                  <a:pt x="80494" y="332123"/>
                </a:lnTo>
                <a:lnTo>
                  <a:pt x="64067" y="302014"/>
                </a:lnTo>
                <a:lnTo>
                  <a:pt x="49941" y="263285"/>
                </a:lnTo>
                <a:lnTo>
                  <a:pt x="40048" y="219709"/>
                </a:lnTo>
                <a:lnTo>
                  <a:pt x="36320" y="175060"/>
                </a:lnTo>
                <a:lnTo>
                  <a:pt x="40048" y="130553"/>
                </a:lnTo>
                <a:lnTo>
                  <a:pt x="49941" y="86998"/>
                </a:lnTo>
                <a:lnTo>
                  <a:pt x="64067" y="48289"/>
                </a:lnTo>
                <a:lnTo>
                  <a:pt x="80494" y="18324"/>
                </a:lnTo>
                <a:close/>
              </a:path>
              <a:path w="1998344" h="332739">
                <a:moveTo>
                  <a:pt x="147574" y="203527"/>
                </a:moveTo>
                <a:lnTo>
                  <a:pt x="110925" y="203527"/>
                </a:lnTo>
                <a:lnTo>
                  <a:pt x="117920" y="229991"/>
                </a:lnTo>
                <a:lnTo>
                  <a:pt x="135712" y="250565"/>
                </a:lnTo>
                <a:lnTo>
                  <a:pt x="162462" y="263899"/>
                </a:lnTo>
                <a:lnTo>
                  <a:pt x="196329" y="268643"/>
                </a:lnTo>
                <a:lnTo>
                  <a:pt x="230379" y="263525"/>
                </a:lnTo>
                <a:lnTo>
                  <a:pt x="257436" y="249297"/>
                </a:lnTo>
                <a:lnTo>
                  <a:pt x="267115" y="237558"/>
                </a:lnTo>
                <a:lnTo>
                  <a:pt x="196001" y="237558"/>
                </a:lnTo>
                <a:lnTo>
                  <a:pt x="177437" y="235185"/>
                </a:lnTo>
                <a:lnTo>
                  <a:pt x="162339" y="228396"/>
                </a:lnTo>
                <a:lnTo>
                  <a:pt x="151965" y="217679"/>
                </a:lnTo>
                <a:lnTo>
                  <a:pt x="147574" y="203527"/>
                </a:lnTo>
                <a:close/>
              </a:path>
              <a:path w="1998344" h="332739">
                <a:moveTo>
                  <a:pt x="260425" y="55299"/>
                </a:moveTo>
                <a:lnTo>
                  <a:pt x="196656" y="55299"/>
                </a:lnTo>
                <a:lnTo>
                  <a:pt x="213727" y="57937"/>
                </a:lnTo>
                <a:lnTo>
                  <a:pt x="226719" y="65361"/>
                </a:lnTo>
                <a:lnTo>
                  <a:pt x="234986" y="76834"/>
                </a:lnTo>
                <a:lnTo>
                  <a:pt x="237885" y="91620"/>
                </a:lnTo>
                <a:lnTo>
                  <a:pt x="234500" y="107024"/>
                </a:lnTo>
                <a:lnTo>
                  <a:pt x="225042" y="118901"/>
                </a:lnTo>
                <a:lnTo>
                  <a:pt x="210552" y="126545"/>
                </a:lnTo>
                <a:lnTo>
                  <a:pt x="192075" y="129249"/>
                </a:lnTo>
                <a:lnTo>
                  <a:pt x="171787" y="129249"/>
                </a:lnTo>
                <a:lnTo>
                  <a:pt x="171787" y="158699"/>
                </a:lnTo>
                <a:lnTo>
                  <a:pt x="192075" y="158699"/>
                </a:lnTo>
                <a:lnTo>
                  <a:pt x="214627" y="161720"/>
                </a:lnTo>
                <a:lnTo>
                  <a:pt x="231382" y="170110"/>
                </a:lnTo>
                <a:lnTo>
                  <a:pt x="241817" y="182857"/>
                </a:lnTo>
                <a:lnTo>
                  <a:pt x="245411" y="198946"/>
                </a:lnTo>
                <a:lnTo>
                  <a:pt x="241694" y="214642"/>
                </a:lnTo>
                <a:lnTo>
                  <a:pt x="231382" y="226841"/>
                </a:lnTo>
                <a:lnTo>
                  <a:pt x="215731" y="234746"/>
                </a:lnTo>
                <a:lnTo>
                  <a:pt x="196001" y="237558"/>
                </a:lnTo>
                <a:lnTo>
                  <a:pt x="267115" y="237558"/>
                </a:lnTo>
                <a:lnTo>
                  <a:pt x="275290" y="227644"/>
                </a:lnTo>
                <a:lnTo>
                  <a:pt x="281732" y="200255"/>
                </a:lnTo>
                <a:lnTo>
                  <a:pt x="278311" y="179405"/>
                </a:lnTo>
                <a:lnTo>
                  <a:pt x="268357" y="162544"/>
                </a:lnTo>
                <a:lnTo>
                  <a:pt x="252328" y="150467"/>
                </a:lnTo>
                <a:lnTo>
                  <a:pt x="230686" y="143974"/>
                </a:lnTo>
                <a:lnTo>
                  <a:pt x="230686" y="142338"/>
                </a:lnTo>
                <a:lnTo>
                  <a:pt x="248044" y="135257"/>
                </a:lnTo>
                <a:lnTo>
                  <a:pt x="261322" y="123728"/>
                </a:lnTo>
                <a:lnTo>
                  <a:pt x="269753" y="108333"/>
                </a:lnTo>
                <a:lnTo>
                  <a:pt x="272570" y="89656"/>
                </a:lnTo>
                <a:lnTo>
                  <a:pt x="267431" y="64814"/>
                </a:lnTo>
                <a:lnTo>
                  <a:pt x="260425" y="55299"/>
                </a:lnTo>
                <a:close/>
              </a:path>
              <a:path w="1998344" h="332739">
                <a:moveTo>
                  <a:pt x="196983" y="25195"/>
                </a:moveTo>
                <a:lnTo>
                  <a:pt x="165857" y="29889"/>
                </a:lnTo>
                <a:lnTo>
                  <a:pt x="140375" y="43110"/>
                </a:lnTo>
                <a:lnTo>
                  <a:pt x="122992" y="63571"/>
                </a:lnTo>
                <a:lnTo>
                  <a:pt x="116161" y="89984"/>
                </a:lnTo>
                <a:lnTo>
                  <a:pt x="150846" y="89984"/>
                </a:lnTo>
                <a:lnTo>
                  <a:pt x="155059" y="75453"/>
                </a:lnTo>
                <a:lnTo>
                  <a:pt x="165161" y="64543"/>
                </a:lnTo>
                <a:lnTo>
                  <a:pt x="179559" y="57681"/>
                </a:lnTo>
                <a:lnTo>
                  <a:pt x="196656" y="55299"/>
                </a:lnTo>
                <a:lnTo>
                  <a:pt x="260425" y="55299"/>
                </a:lnTo>
                <a:lnTo>
                  <a:pt x="252323" y="44296"/>
                </a:lnTo>
                <a:lnTo>
                  <a:pt x="228442" y="30344"/>
                </a:lnTo>
                <a:lnTo>
                  <a:pt x="196983" y="25195"/>
                </a:lnTo>
                <a:close/>
              </a:path>
              <a:path w="1998344" h="332739">
                <a:moveTo>
                  <a:pt x="343248" y="18324"/>
                </a:moveTo>
                <a:lnTo>
                  <a:pt x="311181" y="18324"/>
                </a:lnTo>
                <a:lnTo>
                  <a:pt x="327608" y="48289"/>
                </a:lnTo>
                <a:lnTo>
                  <a:pt x="341735" y="86998"/>
                </a:lnTo>
                <a:lnTo>
                  <a:pt x="351628" y="130553"/>
                </a:lnTo>
                <a:lnTo>
                  <a:pt x="355355" y="175060"/>
                </a:lnTo>
                <a:lnTo>
                  <a:pt x="351628" y="219709"/>
                </a:lnTo>
                <a:lnTo>
                  <a:pt x="341735" y="263285"/>
                </a:lnTo>
                <a:lnTo>
                  <a:pt x="327608" y="302014"/>
                </a:lnTo>
                <a:lnTo>
                  <a:pt x="311181" y="332123"/>
                </a:lnTo>
                <a:lnTo>
                  <a:pt x="343248" y="332123"/>
                </a:lnTo>
                <a:lnTo>
                  <a:pt x="363745" y="297781"/>
                </a:lnTo>
                <a:lnTo>
                  <a:pt x="378874" y="260340"/>
                </a:lnTo>
                <a:lnTo>
                  <a:pt x="388297" y="219525"/>
                </a:lnTo>
                <a:lnTo>
                  <a:pt x="391676" y="175060"/>
                </a:lnTo>
                <a:lnTo>
                  <a:pt x="388297" y="130783"/>
                </a:lnTo>
                <a:lnTo>
                  <a:pt x="378874" y="90065"/>
                </a:lnTo>
                <a:lnTo>
                  <a:pt x="363745" y="52661"/>
                </a:lnTo>
                <a:lnTo>
                  <a:pt x="343248" y="18324"/>
                </a:lnTo>
                <a:close/>
              </a:path>
              <a:path w="1998344" h="332739">
                <a:moveTo>
                  <a:pt x="764701" y="0"/>
                </a:moveTo>
                <a:lnTo>
                  <a:pt x="734598" y="0"/>
                </a:lnTo>
                <a:lnTo>
                  <a:pt x="734598" y="293184"/>
                </a:lnTo>
                <a:lnTo>
                  <a:pt x="764701" y="293184"/>
                </a:lnTo>
                <a:lnTo>
                  <a:pt x="764701" y="0"/>
                </a:lnTo>
                <a:close/>
              </a:path>
              <a:path w="1998344" h="332739">
                <a:moveTo>
                  <a:pt x="704167" y="6217"/>
                </a:moveTo>
                <a:lnTo>
                  <a:pt x="674717" y="6217"/>
                </a:lnTo>
                <a:lnTo>
                  <a:pt x="674717" y="110271"/>
                </a:lnTo>
                <a:lnTo>
                  <a:pt x="614510" y="110271"/>
                </a:lnTo>
                <a:lnTo>
                  <a:pt x="614510" y="136121"/>
                </a:lnTo>
                <a:lnTo>
                  <a:pt x="674717" y="136121"/>
                </a:lnTo>
                <a:lnTo>
                  <a:pt x="674717" y="278460"/>
                </a:lnTo>
                <a:lnTo>
                  <a:pt x="704167" y="278460"/>
                </a:lnTo>
                <a:lnTo>
                  <a:pt x="704167" y="6217"/>
                </a:lnTo>
                <a:close/>
              </a:path>
              <a:path w="1998344" h="332739">
                <a:moveTo>
                  <a:pt x="634470" y="35012"/>
                </a:moveTo>
                <a:lnTo>
                  <a:pt x="523217" y="35012"/>
                </a:lnTo>
                <a:lnTo>
                  <a:pt x="523217" y="224142"/>
                </a:lnTo>
                <a:lnTo>
                  <a:pt x="542522" y="224142"/>
                </a:lnTo>
                <a:lnTo>
                  <a:pt x="574032" y="223830"/>
                </a:lnTo>
                <a:lnTo>
                  <a:pt x="601216" y="222629"/>
                </a:lnTo>
                <a:lnTo>
                  <a:pt x="626131" y="220139"/>
                </a:lnTo>
                <a:lnTo>
                  <a:pt x="650830" y="215962"/>
                </a:lnTo>
                <a:lnTo>
                  <a:pt x="649064" y="198292"/>
                </a:lnTo>
                <a:lnTo>
                  <a:pt x="553648" y="198292"/>
                </a:lnTo>
                <a:lnTo>
                  <a:pt x="553648" y="60534"/>
                </a:lnTo>
                <a:lnTo>
                  <a:pt x="634470" y="60534"/>
                </a:lnTo>
                <a:lnTo>
                  <a:pt x="634470" y="35012"/>
                </a:lnTo>
                <a:close/>
              </a:path>
              <a:path w="1998344" h="332739">
                <a:moveTo>
                  <a:pt x="648213" y="189784"/>
                </a:moveTo>
                <a:lnTo>
                  <a:pt x="626075" y="193828"/>
                </a:lnTo>
                <a:lnTo>
                  <a:pt x="603998" y="196370"/>
                </a:lnTo>
                <a:lnTo>
                  <a:pt x="580387" y="197745"/>
                </a:lnTo>
                <a:lnTo>
                  <a:pt x="553648" y="198292"/>
                </a:lnTo>
                <a:lnTo>
                  <a:pt x="649064" y="198292"/>
                </a:lnTo>
                <a:lnTo>
                  <a:pt x="648213" y="189784"/>
                </a:lnTo>
                <a:close/>
              </a:path>
              <a:path w="1998344" h="332739">
                <a:moveTo>
                  <a:pt x="1045125" y="0"/>
                </a:moveTo>
                <a:lnTo>
                  <a:pt x="1014039" y="0"/>
                </a:lnTo>
                <a:lnTo>
                  <a:pt x="1014039" y="293839"/>
                </a:lnTo>
                <a:lnTo>
                  <a:pt x="1045125" y="293839"/>
                </a:lnTo>
                <a:lnTo>
                  <a:pt x="1045125" y="0"/>
                </a:lnTo>
                <a:close/>
              </a:path>
              <a:path w="1998344" h="332739">
                <a:moveTo>
                  <a:pt x="888389" y="21923"/>
                </a:moveTo>
                <a:lnTo>
                  <a:pt x="857891" y="29142"/>
                </a:lnTo>
                <a:lnTo>
                  <a:pt x="833866" y="49736"/>
                </a:lnTo>
                <a:lnTo>
                  <a:pt x="818124" y="82110"/>
                </a:lnTo>
                <a:lnTo>
                  <a:pt x="812475" y="124668"/>
                </a:lnTo>
                <a:lnTo>
                  <a:pt x="818124" y="167416"/>
                </a:lnTo>
                <a:lnTo>
                  <a:pt x="833866" y="199887"/>
                </a:lnTo>
                <a:lnTo>
                  <a:pt x="857891" y="220517"/>
                </a:lnTo>
                <a:lnTo>
                  <a:pt x="888389" y="227741"/>
                </a:lnTo>
                <a:lnTo>
                  <a:pt x="918559" y="220517"/>
                </a:lnTo>
                <a:lnTo>
                  <a:pt x="942454" y="199928"/>
                </a:lnTo>
                <a:lnTo>
                  <a:pt x="888389" y="199928"/>
                </a:lnTo>
                <a:lnTo>
                  <a:pt x="869773" y="194703"/>
                </a:lnTo>
                <a:lnTo>
                  <a:pt x="855299" y="179722"/>
                </a:lnTo>
                <a:lnTo>
                  <a:pt x="845917" y="156030"/>
                </a:lnTo>
                <a:lnTo>
                  <a:pt x="842579" y="124668"/>
                </a:lnTo>
                <a:lnTo>
                  <a:pt x="845917" y="93496"/>
                </a:lnTo>
                <a:lnTo>
                  <a:pt x="855299" y="69901"/>
                </a:lnTo>
                <a:lnTo>
                  <a:pt x="869773" y="54956"/>
                </a:lnTo>
                <a:lnTo>
                  <a:pt x="888389" y="49736"/>
                </a:lnTo>
                <a:lnTo>
                  <a:pt x="942502" y="49736"/>
                </a:lnTo>
                <a:lnTo>
                  <a:pt x="918559" y="29142"/>
                </a:lnTo>
                <a:lnTo>
                  <a:pt x="888389" y="21923"/>
                </a:lnTo>
                <a:close/>
              </a:path>
              <a:path w="1998344" h="332739">
                <a:moveTo>
                  <a:pt x="942502" y="49736"/>
                </a:moveTo>
                <a:lnTo>
                  <a:pt x="888389" y="49736"/>
                </a:lnTo>
                <a:lnTo>
                  <a:pt x="906815" y="54956"/>
                </a:lnTo>
                <a:lnTo>
                  <a:pt x="921192" y="69901"/>
                </a:lnTo>
                <a:lnTo>
                  <a:pt x="930538" y="93496"/>
                </a:lnTo>
                <a:lnTo>
                  <a:pt x="933872" y="124668"/>
                </a:lnTo>
                <a:lnTo>
                  <a:pt x="930538" y="156030"/>
                </a:lnTo>
                <a:lnTo>
                  <a:pt x="921192" y="179722"/>
                </a:lnTo>
                <a:lnTo>
                  <a:pt x="906815" y="194703"/>
                </a:lnTo>
                <a:lnTo>
                  <a:pt x="888389" y="199928"/>
                </a:lnTo>
                <a:lnTo>
                  <a:pt x="942454" y="199928"/>
                </a:lnTo>
                <a:lnTo>
                  <a:pt x="958285" y="167416"/>
                </a:lnTo>
                <a:lnTo>
                  <a:pt x="963975" y="124668"/>
                </a:lnTo>
                <a:lnTo>
                  <a:pt x="958285" y="82110"/>
                </a:lnTo>
                <a:lnTo>
                  <a:pt x="942502" y="49736"/>
                </a:lnTo>
                <a:close/>
              </a:path>
              <a:path w="1998344" h="332739">
                <a:moveTo>
                  <a:pt x="1336346" y="0"/>
                </a:moveTo>
                <a:lnTo>
                  <a:pt x="1305588" y="0"/>
                </a:lnTo>
                <a:lnTo>
                  <a:pt x="1305588" y="108308"/>
                </a:lnTo>
                <a:lnTo>
                  <a:pt x="1247344" y="108308"/>
                </a:lnTo>
                <a:lnTo>
                  <a:pt x="1247344" y="133831"/>
                </a:lnTo>
                <a:lnTo>
                  <a:pt x="1305588" y="133831"/>
                </a:lnTo>
                <a:lnTo>
                  <a:pt x="1305588" y="293839"/>
                </a:lnTo>
                <a:lnTo>
                  <a:pt x="1336346" y="293839"/>
                </a:lnTo>
                <a:lnTo>
                  <a:pt x="1336346" y="0"/>
                </a:lnTo>
                <a:close/>
              </a:path>
              <a:path w="1998344" h="332739">
                <a:moveTo>
                  <a:pt x="1242435" y="26177"/>
                </a:moveTo>
                <a:lnTo>
                  <a:pt x="1105332" y="26177"/>
                </a:lnTo>
                <a:lnTo>
                  <a:pt x="1105332" y="224469"/>
                </a:lnTo>
                <a:lnTo>
                  <a:pt x="1128237" y="224469"/>
                </a:lnTo>
                <a:lnTo>
                  <a:pt x="1166082" y="223917"/>
                </a:lnTo>
                <a:lnTo>
                  <a:pt x="1199570" y="222506"/>
                </a:lnTo>
                <a:lnTo>
                  <a:pt x="1230850" y="219868"/>
                </a:lnTo>
                <a:lnTo>
                  <a:pt x="1262068" y="215634"/>
                </a:lnTo>
                <a:lnTo>
                  <a:pt x="1259859" y="198619"/>
                </a:lnTo>
                <a:lnTo>
                  <a:pt x="1136745" y="198619"/>
                </a:lnTo>
                <a:lnTo>
                  <a:pt x="1136745" y="133176"/>
                </a:lnTo>
                <a:lnTo>
                  <a:pt x="1230001" y="133176"/>
                </a:lnTo>
                <a:lnTo>
                  <a:pt x="1230001" y="108308"/>
                </a:lnTo>
                <a:lnTo>
                  <a:pt x="1136745" y="108308"/>
                </a:lnTo>
                <a:lnTo>
                  <a:pt x="1136745" y="51372"/>
                </a:lnTo>
                <a:lnTo>
                  <a:pt x="1242435" y="51372"/>
                </a:lnTo>
                <a:lnTo>
                  <a:pt x="1242435" y="26177"/>
                </a:lnTo>
                <a:close/>
              </a:path>
              <a:path w="1998344" h="332739">
                <a:moveTo>
                  <a:pt x="1258796" y="190439"/>
                </a:moveTo>
                <a:lnTo>
                  <a:pt x="1230201" y="194593"/>
                </a:lnTo>
                <a:lnTo>
                  <a:pt x="1201574" y="197044"/>
                </a:lnTo>
                <a:lnTo>
                  <a:pt x="1171046" y="198238"/>
                </a:lnTo>
                <a:lnTo>
                  <a:pt x="1136745" y="198619"/>
                </a:lnTo>
                <a:lnTo>
                  <a:pt x="1259859" y="198619"/>
                </a:lnTo>
                <a:lnTo>
                  <a:pt x="1258796" y="190439"/>
                </a:lnTo>
                <a:close/>
              </a:path>
              <a:path w="1998344" h="332739">
                <a:moveTo>
                  <a:pt x="1614806" y="18324"/>
                </a:moveTo>
                <a:lnTo>
                  <a:pt x="1481303" y="18324"/>
                </a:lnTo>
                <a:lnTo>
                  <a:pt x="1481303" y="43846"/>
                </a:lnTo>
                <a:lnTo>
                  <a:pt x="1581758" y="43846"/>
                </a:lnTo>
                <a:lnTo>
                  <a:pt x="1570538" y="76542"/>
                </a:lnTo>
                <a:lnTo>
                  <a:pt x="1546848" y="104913"/>
                </a:lnTo>
                <a:lnTo>
                  <a:pt x="1511654" y="128191"/>
                </a:lnTo>
                <a:lnTo>
                  <a:pt x="1465923" y="145610"/>
                </a:lnTo>
                <a:lnTo>
                  <a:pt x="1478685" y="169824"/>
                </a:lnTo>
                <a:lnTo>
                  <a:pt x="1525511" y="152058"/>
                </a:lnTo>
                <a:lnTo>
                  <a:pt x="1563352" y="127663"/>
                </a:lnTo>
                <a:lnTo>
                  <a:pt x="1591393" y="97002"/>
                </a:lnTo>
                <a:lnTo>
                  <a:pt x="1608817" y="60435"/>
                </a:lnTo>
                <a:lnTo>
                  <a:pt x="1614806" y="18324"/>
                </a:lnTo>
                <a:close/>
              </a:path>
              <a:path w="1998344" h="332739">
                <a:moveTo>
                  <a:pt x="1707735" y="327"/>
                </a:moveTo>
                <a:lnTo>
                  <a:pt x="1676650" y="327"/>
                </a:lnTo>
                <a:lnTo>
                  <a:pt x="1676650" y="73623"/>
                </a:lnTo>
                <a:lnTo>
                  <a:pt x="1616115" y="73623"/>
                </a:lnTo>
                <a:lnTo>
                  <a:pt x="1616115" y="99473"/>
                </a:lnTo>
                <a:lnTo>
                  <a:pt x="1676650" y="99473"/>
                </a:lnTo>
                <a:lnTo>
                  <a:pt x="1676650" y="166225"/>
                </a:lnTo>
                <a:lnTo>
                  <a:pt x="1707735" y="166225"/>
                </a:lnTo>
                <a:lnTo>
                  <a:pt x="1707735" y="327"/>
                </a:lnTo>
                <a:close/>
              </a:path>
              <a:path w="1998344" h="332739">
                <a:moveTo>
                  <a:pt x="1707735" y="178332"/>
                </a:moveTo>
                <a:lnTo>
                  <a:pt x="1515987" y="178332"/>
                </a:lnTo>
                <a:lnTo>
                  <a:pt x="1515987" y="289258"/>
                </a:lnTo>
                <a:lnTo>
                  <a:pt x="1707735" y="289258"/>
                </a:lnTo>
                <a:lnTo>
                  <a:pt x="1707735" y="264389"/>
                </a:lnTo>
                <a:lnTo>
                  <a:pt x="1546418" y="264389"/>
                </a:lnTo>
                <a:lnTo>
                  <a:pt x="1546418" y="203200"/>
                </a:lnTo>
                <a:lnTo>
                  <a:pt x="1707735" y="203200"/>
                </a:lnTo>
                <a:lnTo>
                  <a:pt x="1707735" y="178332"/>
                </a:lnTo>
                <a:close/>
              </a:path>
              <a:path w="1998344" h="332739">
                <a:moveTo>
                  <a:pt x="1707735" y="203200"/>
                </a:moveTo>
                <a:lnTo>
                  <a:pt x="1676977" y="203200"/>
                </a:lnTo>
                <a:lnTo>
                  <a:pt x="1676977" y="264389"/>
                </a:lnTo>
                <a:lnTo>
                  <a:pt x="1707735" y="264389"/>
                </a:lnTo>
                <a:lnTo>
                  <a:pt x="1707735" y="203200"/>
                </a:lnTo>
                <a:close/>
              </a:path>
              <a:path w="1998344" h="332739">
                <a:moveTo>
                  <a:pt x="1997321" y="0"/>
                </a:moveTo>
                <a:lnTo>
                  <a:pt x="1966235" y="0"/>
                </a:lnTo>
                <a:lnTo>
                  <a:pt x="1966235" y="74605"/>
                </a:lnTo>
                <a:lnTo>
                  <a:pt x="1911591" y="74605"/>
                </a:lnTo>
                <a:lnTo>
                  <a:pt x="1911591" y="100127"/>
                </a:lnTo>
                <a:lnTo>
                  <a:pt x="1966235" y="100127"/>
                </a:lnTo>
                <a:lnTo>
                  <a:pt x="1966235" y="174405"/>
                </a:lnTo>
                <a:lnTo>
                  <a:pt x="1997321" y="174405"/>
                </a:lnTo>
                <a:lnTo>
                  <a:pt x="1997321" y="0"/>
                </a:lnTo>
                <a:close/>
              </a:path>
              <a:path w="1998344" h="332739">
                <a:moveTo>
                  <a:pt x="1857927" y="45482"/>
                </a:moveTo>
                <a:lnTo>
                  <a:pt x="1826187" y="45482"/>
                </a:lnTo>
                <a:lnTo>
                  <a:pt x="1826187" y="52027"/>
                </a:lnTo>
                <a:lnTo>
                  <a:pt x="1821131" y="81916"/>
                </a:lnTo>
                <a:lnTo>
                  <a:pt x="1806595" y="109289"/>
                </a:lnTo>
                <a:lnTo>
                  <a:pt x="1783532" y="132000"/>
                </a:lnTo>
                <a:lnTo>
                  <a:pt x="1752891" y="147901"/>
                </a:lnTo>
                <a:lnTo>
                  <a:pt x="1769252" y="172769"/>
                </a:lnTo>
                <a:lnTo>
                  <a:pt x="1793709" y="160762"/>
                </a:lnTo>
                <a:lnTo>
                  <a:pt x="1814346" y="144322"/>
                </a:lnTo>
                <a:lnTo>
                  <a:pt x="1830842" y="124109"/>
                </a:lnTo>
                <a:lnTo>
                  <a:pt x="1842875" y="100782"/>
                </a:lnTo>
                <a:lnTo>
                  <a:pt x="1874792" y="100782"/>
                </a:lnTo>
                <a:lnTo>
                  <a:pt x="1862759" y="79124"/>
                </a:lnTo>
                <a:lnTo>
                  <a:pt x="1857985" y="52027"/>
                </a:lnTo>
                <a:lnTo>
                  <a:pt x="1857927" y="45482"/>
                </a:lnTo>
                <a:close/>
              </a:path>
              <a:path w="1998344" h="332739">
                <a:moveTo>
                  <a:pt x="1874792" y="100782"/>
                </a:moveTo>
                <a:lnTo>
                  <a:pt x="1842875" y="100782"/>
                </a:lnTo>
                <a:lnTo>
                  <a:pt x="1854456" y="121358"/>
                </a:lnTo>
                <a:lnTo>
                  <a:pt x="1870116" y="139250"/>
                </a:lnTo>
                <a:lnTo>
                  <a:pt x="1889580" y="153860"/>
                </a:lnTo>
                <a:lnTo>
                  <a:pt x="1912572" y="164589"/>
                </a:lnTo>
                <a:lnTo>
                  <a:pt x="1928606" y="140048"/>
                </a:lnTo>
                <a:lnTo>
                  <a:pt x="1898926" y="125139"/>
                </a:lnTo>
                <a:lnTo>
                  <a:pt x="1876701" y="104218"/>
                </a:lnTo>
                <a:lnTo>
                  <a:pt x="1874792" y="100782"/>
                </a:lnTo>
                <a:close/>
              </a:path>
              <a:path w="1998344" h="332739">
                <a:moveTo>
                  <a:pt x="1920753" y="20287"/>
                </a:moveTo>
                <a:lnTo>
                  <a:pt x="1762708" y="20287"/>
                </a:lnTo>
                <a:lnTo>
                  <a:pt x="1762708" y="45482"/>
                </a:lnTo>
                <a:lnTo>
                  <a:pt x="1920753" y="45482"/>
                </a:lnTo>
                <a:lnTo>
                  <a:pt x="1920753" y="20287"/>
                </a:lnTo>
                <a:close/>
              </a:path>
              <a:path w="1998344" h="332739">
                <a:moveTo>
                  <a:pt x="1899156" y="182586"/>
                </a:moveTo>
                <a:lnTo>
                  <a:pt x="1857666" y="186303"/>
                </a:lnTo>
                <a:lnTo>
                  <a:pt x="1826392" y="197106"/>
                </a:lnTo>
                <a:lnTo>
                  <a:pt x="1806713" y="214474"/>
                </a:lnTo>
                <a:lnTo>
                  <a:pt x="1800010" y="237885"/>
                </a:lnTo>
                <a:lnTo>
                  <a:pt x="1806713" y="261250"/>
                </a:lnTo>
                <a:lnTo>
                  <a:pt x="1826392" y="278541"/>
                </a:lnTo>
                <a:lnTo>
                  <a:pt x="1857666" y="289329"/>
                </a:lnTo>
                <a:lnTo>
                  <a:pt x="1899156" y="293184"/>
                </a:lnTo>
                <a:lnTo>
                  <a:pt x="1940600" y="289329"/>
                </a:lnTo>
                <a:lnTo>
                  <a:pt x="1971798" y="278541"/>
                </a:lnTo>
                <a:lnTo>
                  <a:pt x="1983054" y="268643"/>
                </a:lnTo>
                <a:lnTo>
                  <a:pt x="1899156" y="268643"/>
                </a:lnTo>
                <a:lnTo>
                  <a:pt x="1870387" y="266736"/>
                </a:lnTo>
                <a:lnTo>
                  <a:pt x="1848888" y="260749"/>
                </a:lnTo>
                <a:lnTo>
                  <a:pt x="1835426" y="251020"/>
                </a:lnTo>
                <a:lnTo>
                  <a:pt x="1830768" y="237885"/>
                </a:lnTo>
                <a:lnTo>
                  <a:pt x="1835426" y="224607"/>
                </a:lnTo>
                <a:lnTo>
                  <a:pt x="1848888" y="214857"/>
                </a:lnTo>
                <a:lnTo>
                  <a:pt x="1870387" y="208850"/>
                </a:lnTo>
                <a:lnTo>
                  <a:pt x="1899156" y="206799"/>
                </a:lnTo>
                <a:lnTo>
                  <a:pt x="1982773" y="206799"/>
                </a:lnTo>
                <a:lnTo>
                  <a:pt x="1971798" y="197106"/>
                </a:lnTo>
                <a:lnTo>
                  <a:pt x="1940600" y="186303"/>
                </a:lnTo>
                <a:lnTo>
                  <a:pt x="1899156" y="182586"/>
                </a:lnTo>
                <a:close/>
              </a:path>
              <a:path w="1998344" h="332739">
                <a:moveTo>
                  <a:pt x="1982773" y="206799"/>
                </a:moveTo>
                <a:lnTo>
                  <a:pt x="1899156" y="206799"/>
                </a:lnTo>
                <a:lnTo>
                  <a:pt x="1927926" y="208850"/>
                </a:lnTo>
                <a:lnTo>
                  <a:pt x="1949425" y="214857"/>
                </a:lnTo>
                <a:lnTo>
                  <a:pt x="1962887" y="224607"/>
                </a:lnTo>
                <a:lnTo>
                  <a:pt x="1967544" y="237885"/>
                </a:lnTo>
                <a:lnTo>
                  <a:pt x="1962887" y="251020"/>
                </a:lnTo>
                <a:lnTo>
                  <a:pt x="1949425" y="260749"/>
                </a:lnTo>
                <a:lnTo>
                  <a:pt x="1927926" y="266736"/>
                </a:lnTo>
                <a:lnTo>
                  <a:pt x="1899156" y="268643"/>
                </a:lnTo>
                <a:lnTo>
                  <a:pt x="1983054" y="268643"/>
                </a:lnTo>
                <a:lnTo>
                  <a:pt x="1991462" y="261250"/>
                </a:lnTo>
                <a:lnTo>
                  <a:pt x="1998303" y="237885"/>
                </a:lnTo>
                <a:lnTo>
                  <a:pt x="1991462" y="214474"/>
                </a:lnTo>
                <a:lnTo>
                  <a:pt x="1982773" y="206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352" y="10739611"/>
            <a:ext cx="103481" cy="150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66297" y="1233519"/>
            <a:ext cx="1674495" cy="222885"/>
          </a:xfrm>
          <a:custGeom>
            <a:avLst/>
            <a:gdLst/>
            <a:ahLst/>
            <a:cxnLst/>
            <a:rect l="l" t="t" r="r" b="b"/>
            <a:pathLst>
              <a:path w="1674495" h="222884">
                <a:moveTo>
                  <a:pt x="80985" y="46137"/>
                </a:moveTo>
                <a:lnTo>
                  <a:pt x="53745" y="46137"/>
                </a:lnTo>
                <a:lnTo>
                  <a:pt x="53745" y="46628"/>
                </a:lnTo>
                <a:lnTo>
                  <a:pt x="50282" y="65977"/>
                </a:lnTo>
                <a:lnTo>
                  <a:pt x="40032" y="83439"/>
                </a:lnTo>
                <a:lnTo>
                  <a:pt x="23202" y="97773"/>
                </a:lnTo>
                <a:lnTo>
                  <a:pt x="0" y="107735"/>
                </a:lnTo>
                <a:lnTo>
                  <a:pt x="13006" y="128840"/>
                </a:lnTo>
                <a:lnTo>
                  <a:pt x="31307" y="121633"/>
                </a:lnTo>
                <a:lnTo>
                  <a:pt x="46582" y="111493"/>
                </a:lnTo>
                <a:lnTo>
                  <a:pt x="58751" y="98799"/>
                </a:lnTo>
                <a:lnTo>
                  <a:pt x="67733" y="83930"/>
                </a:lnTo>
                <a:lnTo>
                  <a:pt x="98291" y="83930"/>
                </a:lnTo>
                <a:lnTo>
                  <a:pt x="94299" y="80648"/>
                </a:lnTo>
                <a:lnTo>
                  <a:pt x="84329" y="64362"/>
                </a:lnTo>
                <a:lnTo>
                  <a:pt x="80985" y="46628"/>
                </a:lnTo>
                <a:lnTo>
                  <a:pt x="80985" y="46137"/>
                </a:lnTo>
                <a:close/>
              </a:path>
              <a:path w="1674495" h="222884">
                <a:moveTo>
                  <a:pt x="98291" y="83930"/>
                </a:moveTo>
                <a:lnTo>
                  <a:pt x="67733" y="83930"/>
                </a:lnTo>
                <a:lnTo>
                  <a:pt x="76645" y="97443"/>
                </a:lnTo>
                <a:lnTo>
                  <a:pt x="88593" y="109023"/>
                </a:lnTo>
                <a:lnTo>
                  <a:pt x="103486" y="118303"/>
                </a:lnTo>
                <a:lnTo>
                  <a:pt x="121233" y="124914"/>
                </a:lnTo>
                <a:lnTo>
                  <a:pt x="133749" y="103809"/>
                </a:lnTo>
                <a:lnTo>
                  <a:pt x="110803" y="94218"/>
                </a:lnTo>
                <a:lnTo>
                  <a:pt x="98291" y="83930"/>
                </a:lnTo>
                <a:close/>
              </a:path>
              <a:path w="1674495" h="222884">
                <a:moveTo>
                  <a:pt x="127368" y="24541"/>
                </a:moveTo>
                <a:lnTo>
                  <a:pt x="7362" y="24541"/>
                </a:lnTo>
                <a:lnTo>
                  <a:pt x="7362" y="46137"/>
                </a:lnTo>
                <a:lnTo>
                  <a:pt x="127368" y="46137"/>
                </a:lnTo>
                <a:lnTo>
                  <a:pt x="127368" y="24541"/>
                </a:lnTo>
                <a:close/>
              </a:path>
              <a:path w="1674495" h="222884">
                <a:moveTo>
                  <a:pt x="81231" y="0"/>
                </a:moveTo>
                <a:lnTo>
                  <a:pt x="53745" y="0"/>
                </a:lnTo>
                <a:lnTo>
                  <a:pt x="53745" y="24541"/>
                </a:lnTo>
                <a:lnTo>
                  <a:pt x="81231" y="24541"/>
                </a:lnTo>
                <a:lnTo>
                  <a:pt x="81231" y="0"/>
                </a:lnTo>
                <a:close/>
              </a:path>
              <a:path w="1674495" h="222884">
                <a:moveTo>
                  <a:pt x="176205" y="981"/>
                </a:moveTo>
                <a:lnTo>
                  <a:pt x="148964" y="981"/>
                </a:lnTo>
                <a:lnTo>
                  <a:pt x="148964" y="131540"/>
                </a:lnTo>
                <a:lnTo>
                  <a:pt x="176205" y="131540"/>
                </a:lnTo>
                <a:lnTo>
                  <a:pt x="176205" y="77059"/>
                </a:lnTo>
                <a:lnTo>
                  <a:pt x="207127" y="77059"/>
                </a:lnTo>
                <a:lnTo>
                  <a:pt x="207127" y="54481"/>
                </a:lnTo>
                <a:lnTo>
                  <a:pt x="176205" y="54481"/>
                </a:lnTo>
                <a:lnTo>
                  <a:pt x="176205" y="981"/>
                </a:lnTo>
                <a:close/>
              </a:path>
              <a:path w="1674495" h="222884">
                <a:moveTo>
                  <a:pt x="176205" y="140866"/>
                </a:moveTo>
                <a:lnTo>
                  <a:pt x="32885" y="140866"/>
                </a:lnTo>
                <a:lnTo>
                  <a:pt x="32885" y="220133"/>
                </a:lnTo>
                <a:lnTo>
                  <a:pt x="176205" y="220133"/>
                </a:lnTo>
                <a:lnTo>
                  <a:pt x="176205" y="198046"/>
                </a:lnTo>
                <a:lnTo>
                  <a:pt x="59880" y="198046"/>
                </a:lnTo>
                <a:lnTo>
                  <a:pt x="59880" y="162462"/>
                </a:lnTo>
                <a:lnTo>
                  <a:pt x="176205" y="162462"/>
                </a:lnTo>
                <a:lnTo>
                  <a:pt x="176205" y="140866"/>
                </a:lnTo>
                <a:close/>
              </a:path>
              <a:path w="1674495" h="222884">
                <a:moveTo>
                  <a:pt x="176205" y="162462"/>
                </a:moveTo>
                <a:lnTo>
                  <a:pt x="149210" y="162462"/>
                </a:lnTo>
                <a:lnTo>
                  <a:pt x="149210" y="198046"/>
                </a:lnTo>
                <a:lnTo>
                  <a:pt x="176205" y="198046"/>
                </a:lnTo>
                <a:lnTo>
                  <a:pt x="176205" y="162462"/>
                </a:lnTo>
                <a:close/>
              </a:path>
              <a:path w="1674495" h="222884">
                <a:moveTo>
                  <a:pt x="420635" y="171787"/>
                </a:moveTo>
                <a:lnTo>
                  <a:pt x="218416" y="171787"/>
                </a:lnTo>
                <a:lnTo>
                  <a:pt x="218416" y="194120"/>
                </a:lnTo>
                <a:lnTo>
                  <a:pt x="420635" y="194120"/>
                </a:lnTo>
                <a:lnTo>
                  <a:pt x="420635" y="171787"/>
                </a:lnTo>
                <a:close/>
              </a:path>
              <a:path w="1674495" h="222884">
                <a:moveTo>
                  <a:pt x="320016" y="94728"/>
                </a:moveTo>
                <a:lnTo>
                  <a:pt x="293021" y="94728"/>
                </a:lnTo>
                <a:lnTo>
                  <a:pt x="293021" y="171787"/>
                </a:lnTo>
                <a:lnTo>
                  <a:pt x="320016" y="171787"/>
                </a:lnTo>
                <a:lnTo>
                  <a:pt x="320016" y="94728"/>
                </a:lnTo>
                <a:close/>
              </a:path>
              <a:path w="1674495" h="222884">
                <a:moveTo>
                  <a:pt x="399529" y="21350"/>
                </a:moveTo>
                <a:lnTo>
                  <a:pt x="239521" y="21350"/>
                </a:lnTo>
                <a:lnTo>
                  <a:pt x="239521" y="43192"/>
                </a:lnTo>
                <a:lnTo>
                  <a:pt x="372043" y="43192"/>
                </a:lnTo>
                <a:lnTo>
                  <a:pt x="371767" y="64188"/>
                </a:lnTo>
                <a:lnTo>
                  <a:pt x="370755" y="87657"/>
                </a:lnTo>
                <a:lnTo>
                  <a:pt x="368178" y="114233"/>
                </a:lnTo>
                <a:lnTo>
                  <a:pt x="363208" y="144547"/>
                </a:lnTo>
                <a:lnTo>
                  <a:pt x="390694" y="147492"/>
                </a:lnTo>
                <a:lnTo>
                  <a:pt x="395664" y="115416"/>
                </a:lnTo>
                <a:lnTo>
                  <a:pt x="398241" y="88010"/>
                </a:lnTo>
                <a:lnTo>
                  <a:pt x="399253" y="64148"/>
                </a:lnTo>
                <a:lnTo>
                  <a:pt x="399523" y="43192"/>
                </a:lnTo>
                <a:lnTo>
                  <a:pt x="399529" y="21350"/>
                </a:lnTo>
                <a:close/>
              </a:path>
              <a:path w="1674495" h="222884">
                <a:moveTo>
                  <a:pt x="574753" y="45401"/>
                </a:moveTo>
                <a:lnTo>
                  <a:pt x="547512" y="45401"/>
                </a:lnTo>
                <a:lnTo>
                  <a:pt x="547512" y="64052"/>
                </a:lnTo>
                <a:lnTo>
                  <a:pt x="543482" y="92113"/>
                </a:lnTo>
                <a:lnTo>
                  <a:pt x="532205" y="119208"/>
                </a:lnTo>
                <a:lnTo>
                  <a:pt x="514347" y="142530"/>
                </a:lnTo>
                <a:lnTo>
                  <a:pt x="490577" y="159271"/>
                </a:lnTo>
                <a:lnTo>
                  <a:pt x="506529" y="180622"/>
                </a:lnTo>
                <a:lnTo>
                  <a:pt x="524470" y="168988"/>
                </a:lnTo>
                <a:lnTo>
                  <a:pt x="539812" y="153075"/>
                </a:lnTo>
                <a:lnTo>
                  <a:pt x="552256" y="133756"/>
                </a:lnTo>
                <a:lnTo>
                  <a:pt x="561501" y="111907"/>
                </a:lnTo>
                <a:lnTo>
                  <a:pt x="587726" y="111907"/>
                </a:lnTo>
                <a:lnTo>
                  <a:pt x="578484" y="90265"/>
                </a:lnTo>
                <a:lnTo>
                  <a:pt x="574753" y="64052"/>
                </a:lnTo>
                <a:lnTo>
                  <a:pt x="574753" y="45401"/>
                </a:lnTo>
                <a:close/>
              </a:path>
              <a:path w="1674495" h="222884">
                <a:moveTo>
                  <a:pt x="587726" y="111907"/>
                </a:moveTo>
                <a:lnTo>
                  <a:pt x="561501" y="111907"/>
                </a:lnTo>
                <a:lnTo>
                  <a:pt x="570533" y="131843"/>
                </a:lnTo>
                <a:lnTo>
                  <a:pt x="582591" y="149547"/>
                </a:lnTo>
                <a:lnTo>
                  <a:pt x="597478" y="164260"/>
                </a:lnTo>
                <a:lnTo>
                  <a:pt x="615000" y="175223"/>
                </a:lnTo>
                <a:lnTo>
                  <a:pt x="630216" y="153627"/>
                </a:lnTo>
                <a:lnTo>
                  <a:pt x="606745" y="137629"/>
                </a:lnTo>
                <a:lnTo>
                  <a:pt x="589324" y="115650"/>
                </a:lnTo>
                <a:lnTo>
                  <a:pt x="587726" y="111907"/>
                </a:lnTo>
                <a:close/>
              </a:path>
              <a:path w="1674495" h="222884">
                <a:moveTo>
                  <a:pt x="621136" y="22823"/>
                </a:moveTo>
                <a:lnTo>
                  <a:pt x="499166" y="22823"/>
                </a:lnTo>
                <a:lnTo>
                  <a:pt x="499166" y="45401"/>
                </a:lnTo>
                <a:lnTo>
                  <a:pt x="621136" y="45401"/>
                </a:lnTo>
                <a:lnTo>
                  <a:pt x="621136" y="22823"/>
                </a:lnTo>
                <a:close/>
              </a:path>
              <a:path w="1674495" h="222884">
                <a:moveTo>
                  <a:pt x="668991" y="981"/>
                </a:moveTo>
                <a:lnTo>
                  <a:pt x="641750" y="981"/>
                </a:lnTo>
                <a:lnTo>
                  <a:pt x="641750" y="222833"/>
                </a:lnTo>
                <a:lnTo>
                  <a:pt x="668991" y="222833"/>
                </a:lnTo>
                <a:lnTo>
                  <a:pt x="668991" y="110189"/>
                </a:lnTo>
                <a:lnTo>
                  <a:pt x="703103" y="110189"/>
                </a:lnTo>
                <a:lnTo>
                  <a:pt x="703103" y="87366"/>
                </a:lnTo>
                <a:lnTo>
                  <a:pt x="668991" y="87366"/>
                </a:lnTo>
                <a:lnTo>
                  <a:pt x="668991" y="981"/>
                </a:lnTo>
                <a:close/>
              </a:path>
              <a:path w="1674495" h="222884">
                <a:moveTo>
                  <a:pt x="915139" y="174487"/>
                </a:moveTo>
                <a:lnTo>
                  <a:pt x="712429" y="174487"/>
                </a:lnTo>
                <a:lnTo>
                  <a:pt x="712429" y="197065"/>
                </a:lnTo>
                <a:lnTo>
                  <a:pt x="915139" y="197065"/>
                </a:lnTo>
                <a:lnTo>
                  <a:pt x="915139" y="174487"/>
                </a:lnTo>
                <a:close/>
              </a:path>
              <a:path w="1674495" h="222884">
                <a:moveTo>
                  <a:pt x="792678" y="137921"/>
                </a:moveTo>
                <a:lnTo>
                  <a:pt x="766174" y="137921"/>
                </a:lnTo>
                <a:lnTo>
                  <a:pt x="766174" y="174487"/>
                </a:lnTo>
                <a:lnTo>
                  <a:pt x="792678" y="174487"/>
                </a:lnTo>
                <a:lnTo>
                  <a:pt x="792678" y="137921"/>
                </a:lnTo>
                <a:close/>
              </a:path>
              <a:path w="1674495" h="222884">
                <a:moveTo>
                  <a:pt x="863848" y="137921"/>
                </a:moveTo>
                <a:lnTo>
                  <a:pt x="837098" y="137921"/>
                </a:lnTo>
                <a:lnTo>
                  <a:pt x="837098" y="174487"/>
                </a:lnTo>
                <a:lnTo>
                  <a:pt x="863848" y="174487"/>
                </a:lnTo>
                <a:lnTo>
                  <a:pt x="863848" y="137921"/>
                </a:lnTo>
                <a:close/>
              </a:path>
              <a:path w="1674495" h="222884">
                <a:moveTo>
                  <a:pt x="891088" y="16197"/>
                </a:moveTo>
                <a:lnTo>
                  <a:pt x="735988" y="16197"/>
                </a:lnTo>
                <a:lnTo>
                  <a:pt x="735988" y="38284"/>
                </a:lnTo>
                <a:lnTo>
                  <a:pt x="864093" y="38284"/>
                </a:lnTo>
                <a:lnTo>
                  <a:pt x="864093" y="65524"/>
                </a:lnTo>
                <a:lnTo>
                  <a:pt x="736479" y="65524"/>
                </a:lnTo>
                <a:lnTo>
                  <a:pt x="736479" y="137921"/>
                </a:lnTo>
                <a:lnTo>
                  <a:pt x="896242" y="137921"/>
                </a:lnTo>
                <a:lnTo>
                  <a:pt x="896242" y="115834"/>
                </a:lnTo>
                <a:lnTo>
                  <a:pt x="763720" y="115834"/>
                </a:lnTo>
                <a:lnTo>
                  <a:pt x="763720" y="87366"/>
                </a:lnTo>
                <a:lnTo>
                  <a:pt x="891088" y="87366"/>
                </a:lnTo>
                <a:lnTo>
                  <a:pt x="891088" y="16197"/>
                </a:lnTo>
                <a:close/>
              </a:path>
              <a:path w="1674495" h="222884">
                <a:moveTo>
                  <a:pt x="1107541" y="14724"/>
                </a:moveTo>
                <a:lnTo>
                  <a:pt x="1000542" y="14724"/>
                </a:lnTo>
                <a:lnTo>
                  <a:pt x="1000542" y="106999"/>
                </a:lnTo>
                <a:lnTo>
                  <a:pt x="1107541" y="106999"/>
                </a:lnTo>
                <a:lnTo>
                  <a:pt x="1107541" y="85648"/>
                </a:lnTo>
                <a:lnTo>
                  <a:pt x="1027537" y="85648"/>
                </a:lnTo>
                <a:lnTo>
                  <a:pt x="1027537" y="36320"/>
                </a:lnTo>
                <a:lnTo>
                  <a:pt x="1107541" y="36320"/>
                </a:lnTo>
                <a:lnTo>
                  <a:pt x="1107541" y="14724"/>
                </a:lnTo>
                <a:close/>
              </a:path>
              <a:path w="1674495" h="222884">
                <a:moveTo>
                  <a:pt x="1107541" y="36320"/>
                </a:moveTo>
                <a:lnTo>
                  <a:pt x="1080546" y="36320"/>
                </a:lnTo>
                <a:lnTo>
                  <a:pt x="1080546" y="85648"/>
                </a:lnTo>
                <a:lnTo>
                  <a:pt x="1107541" y="85648"/>
                </a:lnTo>
                <a:lnTo>
                  <a:pt x="1107541" y="36320"/>
                </a:lnTo>
                <a:close/>
              </a:path>
              <a:path w="1674495" h="222884">
                <a:moveTo>
                  <a:pt x="1114903" y="160989"/>
                </a:moveTo>
                <a:lnTo>
                  <a:pt x="1085945" y="160989"/>
                </a:lnTo>
                <a:lnTo>
                  <a:pt x="1079606" y="174215"/>
                </a:lnTo>
                <a:lnTo>
                  <a:pt x="1064870" y="186359"/>
                </a:lnTo>
                <a:lnTo>
                  <a:pt x="1042634" y="195880"/>
                </a:lnTo>
                <a:lnTo>
                  <a:pt x="1013794" y="201237"/>
                </a:lnTo>
                <a:lnTo>
                  <a:pt x="1023120" y="222097"/>
                </a:lnTo>
                <a:lnTo>
                  <a:pt x="1048558" y="217388"/>
                </a:lnTo>
                <a:lnTo>
                  <a:pt x="1070269" y="209458"/>
                </a:lnTo>
                <a:lnTo>
                  <a:pt x="1087793" y="198767"/>
                </a:lnTo>
                <a:lnTo>
                  <a:pt x="1100670" y="185776"/>
                </a:lnTo>
                <a:lnTo>
                  <a:pt x="1135519" y="185776"/>
                </a:lnTo>
                <a:lnTo>
                  <a:pt x="1121217" y="173939"/>
                </a:lnTo>
                <a:lnTo>
                  <a:pt x="1114903" y="160989"/>
                </a:lnTo>
                <a:close/>
              </a:path>
              <a:path w="1674495" h="222884">
                <a:moveTo>
                  <a:pt x="1135519" y="185776"/>
                </a:moveTo>
                <a:lnTo>
                  <a:pt x="1100670" y="185776"/>
                </a:lnTo>
                <a:lnTo>
                  <a:pt x="1113220" y="198698"/>
                </a:lnTo>
                <a:lnTo>
                  <a:pt x="1130487" y="209458"/>
                </a:lnTo>
                <a:lnTo>
                  <a:pt x="1151987" y="217457"/>
                </a:lnTo>
                <a:lnTo>
                  <a:pt x="1177238" y="222097"/>
                </a:lnTo>
                <a:lnTo>
                  <a:pt x="1186563" y="201237"/>
                </a:lnTo>
                <a:lnTo>
                  <a:pt x="1157818" y="195604"/>
                </a:lnTo>
                <a:lnTo>
                  <a:pt x="1135779" y="185991"/>
                </a:lnTo>
                <a:lnTo>
                  <a:pt x="1135519" y="185776"/>
                </a:lnTo>
                <a:close/>
              </a:path>
              <a:path w="1674495" h="222884">
                <a:moveTo>
                  <a:pt x="1178220" y="140375"/>
                </a:moveTo>
                <a:lnTo>
                  <a:pt x="1022874" y="140375"/>
                </a:lnTo>
                <a:lnTo>
                  <a:pt x="1022874" y="160989"/>
                </a:lnTo>
                <a:lnTo>
                  <a:pt x="1178220" y="160989"/>
                </a:lnTo>
                <a:lnTo>
                  <a:pt x="1178220" y="140375"/>
                </a:lnTo>
                <a:close/>
              </a:path>
              <a:path w="1674495" h="222884">
                <a:moveTo>
                  <a:pt x="1114167" y="120987"/>
                </a:moveTo>
                <a:lnTo>
                  <a:pt x="1086681" y="120987"/>
                </a:lnTo>
                <a:lnTo>
                  <a:pt x="1086681" y="140375"/>
                </a:lnTo>
                <a:lnTo>
                  <a:pt x="1114167" y="140375"/>
                </a:lnTo>
                <a:lnTo>
                  <a:pt x="1114167" y="120987"/>
                </a:lnTo>
                <a:close/>
              </a:path>
              <a:path w="1674495" h="222884">
                <a:moveTo>
                  <a:pt x="1173557" y="981"/>
                </a:moveTo>
                <a:lnTo>
                  <a:pt x="1146561" y="981"/>
                </a:lnTo>
                <a:lnTo>
                  <a:pt x="1146561" y="127368"/>
                </a:lnTo>
                <a:lnTo>
                  <a:pt x="1173557" y="127368"/>
                </a:lnTo>
                <a:lnTo>
                  <a:pt x="1173557" y="981"/>
                </a:lnTo>
                <a:close/>
              </a:path>
              <a:path w="1674495" h="222884">
                <a:moveTo>
                  <a:pt x="1317613" y="154118"/>
                </a:moveTo>
                <a:lnTo>
                  <a:pt x="1290373" y="154118"/>
                </a:lnTo>
                <a:lnTo>
                  <a:pt x="1290373" y="218416"/>
                </a:lnTo>
                <a:lnTo>
                  <a:pt x="1446209" y="218416"/>
                </a:lnTo>
                <a:lnTo>
                  <a:pt x="1446209" y="196329"/>
                </a:lnTo>
                <a:lnTo>
                  <a:pt x="1317613" y="196329"/>
                </a:lnTo>
                <a:lnTo>
                  <a:pt x="1317613" y="154118"/>
                </a:lnTo>
                <a:close/>
              </a:path>
              <a:path w="1674495" h="222884">
                <a:moveTo>
                  <a:pt x="1382893" y="133749"/>
                </a:moveTo>
                <a:lnTo>
                  <a:pt x="1355897" y="133749"/>
                </a:lnTo>
                <a:lnTo>
                  <a:pt x="1355897" y="174487"/>
                </a:lnTo>
                <a:lnTo>
                  <a:pt x="1382893" y="174487"/>
                </a:lnTo>
                <a:lnTo>
                  <a:pt x="1382893" y="133749"/>
                </a:lnTo>
                <a:close/>
              </a:path>
              <a:path w="1674495" h="222884">
                <a:moveTo>
                  <a:pt x="1468541" y="111907"/>
                </a:moveTo>
                <a:lnTo>
                  <a:pt x="1265831" y="111907"/>
                </a:lnTo>
                <a:lnTo>
                  <a:pt x="1265831" y="133749"/>
                </a:lnTo>
                <a:lnTo>
                  <a:pt x="1468541" y="133749"/>
                </a:lnTo>
                <a:lnTo>
                  <a:pt x="1468541" y="111907"/>
                </a:lnTo>
                <a:close/>
              </a:path>
              <a:path w="1674495" h="222884">
                <a:moveTo>
                  <a:pt x="1442528" y="11043"/>
                </a:moveTo>
                <a:lnTo>
                  <a:pt x="1291600" y="11043"/>
                </a:lnTo>
                <a:lnTo>
                  <a:pt x="1291600" y="91293"/>
                </a:lnTo>
                <a:lnTo>
                  <a:pt x="1442528" y="91293"/>
                </a:lnTo>
                <a:lnTo>
                  <a:pt x="1442528" y="69942"/>
                </a:lnTo>
                <a:lnTo>
                  <a:pt x="1318104" y="69942"/>
                </a:lnTo>
                <a:lnTo>
                  <a:pt x="1318104" y="32394"/>
                </a:lnTo>
                <a:lnTo>
                  <a:pt x="1442528" y="32394"/>
                </a:lnTo>
                <a:lnTo>
                  <a:pt x="1442528" y="11043"/>
                </a:lnTo>
                <a:close/>
              </a:path>
              <a:path w="1674495" h="222884">
                <a:moveTo>
                  <a:pt x="1442528" y="32394"/>
                </a:moveTo>
                <a:lnTo>
                  <a:pt x="1415532" y="32394"/>
                </a:lnTo>
                <a:lnTo>
                  <a:pt x="1415532" y="69942"/>
                </a:lnTo>
                <a:lnTo>
                  <a:pt x="1442528" y="69942"/>
                </a:lnTo>
                <a:lnTo>
                  <a:pt x="1442528" y="32394"/>
                </a:lnTo>
                <a:close/>
              </a:path>
              <a:path w="1674495" h="222884">
                <a:moveTo>
                  <a:pt x="1550509" y="153872"/>
                </a:moveTo>
                <a:lnTo>
                  <a:pt x="1522777" y="153872"/>
                </a:lnTo>
                <a:lnTo>
                  <a:pt x="1522777" y="218416"/>
                </a:lnTo>
                <a:lnTo>
                  <a:pt x="1673950" y="218416"/>
                </a:lnTo>
                <a:lnTo>
                  <a:pt x="1673950" y="196329"/>
                </a:lnTo>
                <a:lnTo>
                  <a:pt x="1550509" y="196329"/>
                </a:lnTo>
                <a:lnTo>
                  <a:pt x="1550509" y="153872"/>
                </a:lnTo>
                <a:close/>
              </a:path>
              <a:path w="1674495" h="222884">
                <a:moveTo>
                  <a:pt x="1669042" y="1227"/>
                </a:moveTo>
                <a:lnTo>
                  <a:pt x="1641802" y="1227"/>
                </a:lnTo>
                <a:lnTo>
                  <a:pt x="1641802" y="76322"/>
                </a:lnTo>
                <a:lnTo>
                  <a:pt x="1609162" y="76322"/>
                </a:lnTo>
                <a:lnTo>
                  <a:pt x="1609162" y="98409"/>
                </a:lnTo>
                <a:lnTo>
                  <a:pt x="1641802" y="98409"/>
                </a:lnTo>
                <a:lnTo>
                  <a:pt x="1641802" y="168352"/>
                </a:lnTo>
                <a:lnTo>
                  <a:pt x="1669042" y="168352"/>
                </a:lnTo>
                <a:lnTo>
                  <a:pt x="1669042" y="1227"/>
                </a:lnTo>
                <a:close/>
              </a:path>
              <a:path w="1674495" h="222884">
                <a:moveTo>
                  <a:pt x="1548791" y="56690"/>
                </a:moveTo>
                <a:lnTo>
                  <a:pt x="1527643" y="59803"/>
                </a:lnTo>
                <a:lnTo>
                  <a:pt x="1511028" y="68531"/>
                </a:lnTo>
                <a:lnTo>
                  <a:pt x="1500165" y="81952"/>
                </a:lnTo>
                <a:lnTo>
                  <a:pt x="1496273" y="99146"/>
                </a:lnTo>
                <a:lnTo>
                  <a:pt x="1500165" y="116160"/>
                </a:lnTo>
                <a:lnTo>
                  <a:pt x="1511028" y="129423"/>
                </a:lnTo>
                <a:lnTo>
                  <a:pt x="1527643" y="138040"/>
                </a:lnTo>
                <a:lnTo>
                  <a:pt x="1548791" y="141111"/>
                </a:lnTo>
                <a:lnTo>
                  <a:pt x="1569839" y="138040"/>
                </a:lnTo>
                <a:lnTo>
                  <a:pt x="1586492" y="129423"/>
                </a:lnTo>
                <a:lnTo>
                  <a:pt x="1594298" y="120006"/>
                </a:lnTo>
                <a:lnTo>
                  <a:pt x="1548791" y="120006"/>
                </a:lnTo>
                <a:lnTo>
                  <a:pt x="1538023" y="118713"/>
                </a:lnTo>
                <a:lnTo>
                  <a:pt x="1529649" y="114637"/>
                </a:lnTo>
                <a:lnTo>
                  <a:pt x="1524219" y="108030"/>
                </a:lnTo>
                <a:lnTo>
                  <a:pt x="1522286" y="99146"/>
                </a:lnTo>
                <a:lnTo>
                  <a:pt x="1524219" y="90322"/>
                </a:lnTo>
                <a:lnTo>
                  <a:pt x="1529649" y="83593"/>
                </a:lnTo>
                <a:lnTo>
                  <a:pt x="1538023" y="79302"/>
                </a:lnTo>
                <a:lnTo>
                  <a:pt x="1548791" y="77795"/>
                </a:lnTo>
                <a:lnTo>
                  <a:pt x="1594081" y="77795"/>
                </a:lnTo>
                <a:lnTo>
                  <a:pt x="1586492" y="68531"/>
                </a:lnTo>
                <a:lnTo>
                  <a:pt x="1569839" y="59803"/>
                </a:lnTo>
                <a:lnTo>
                  <a:pt x="1548791" y="56690"/>
                </a:lnTo>
                <a:close/>
              </a:path>
              <a:path w="1674495" h="222884">
                <a:moveTo>
                  <a:pt x="1594081" y="77795"/>
                </a:moveTo>
                <a:lnTo>
                  <a:pt x="1548791" y="77795"/>
                </a:lnTo>
                <a:lnTo>
                  <a:pt x="1559455" y="79302"/>
                </a:lnTo>
                <a:lnTo>
                  <a:pt x="1567841" y="83593"/>
                </a:lnTo>
                <a:lnTo>
                  <a:pt x="1573328" y="90322"/>
                </a:lnTo>
                <a:lnTo>
                  <a:pt x="1575295" y="99146"/>
                </a:lnTo>
                <a:lnTo>
                  <a:pt x="1573328" y="108030"/>
                </a:lnTo>
                <a:lnTo>
                  <a:pt x="1567841" y="114637"/>
                </a:lnTo>
                <a:lnTo>
                  <a:pt x="1559455" y="118713"/>
                </a:lnTo>
                <a:lnTo>
                  <a:pt x="1548791" y="120006"/>
                </a:lnTo>
                <a:lnTo>
                  <a:pt x="1594298" y="120006"/>
                </a:lnTo>
                <a:lnTo>
                  <a:pt x="1597486" y="116160"/>
                </a:lnTo>
                <a:lnTo>
                  <a:pt x="1601554" y="99146"/>
                </a:lnTo>
                <a:lnTo>
                  <a:pt x="1597486" y="81952"/>
                </a:lnTo>
                <a:lnTo>
                  <a:pt x="1594081" y="77795"/>
                </a:lnTo>
                <a:close/>
              </a:path>
              <a:path w="1674495" h="222884">
                <a:moveTo>
                  <a:pt x="1613825" y="25768"/>
                </a:moveTo>
                <a:lnTo>
                  <a:pt x="1483757" y="25768"/>
                </a:lnTo>
                <a:lnTo>
                  <a:pt x="1483757" y="47609"/>
                </a:lnTo>
                <a:lnTo>
                  <a:pt x="1613825" y="47609"/>
                </a:lnTo>
                <a:lnTo>
                  <a:pt x="1613825" y="25768"/>
                </a:lnTo>
                <a:close/>
              </a:path>
              <a:path w="1674495" h="222884">
                <a:moveTo>
                  <a:pt x="1562288" y="981"/>
                </a:moveTo>
                <a:lnTo>
                  <a:pt x="1535293" y="981"/>
                </a:lnTo>
                <a:lnTo>
                  <a:pt x="1535293" y="25768"/>
                </a:lnTo>
                <a:lnTo>
                  <a:pt x="1562288" y="25768"/>
                </a:lnTo>
                <a:lnTo>
                  <a:pt x="1562288" y="981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8527" y="10739611"/>
            <a:ext cx="238253" cy="15215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408242" y="2188415"/>
            <a:ext cx="11518265" cy="3581400"/>
            <a:chOff x="4408242" y="2188415"/>
            <a:chExt cx="11518265" cy="35814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8242" y="2188415"/>
              <a:ext cx="11517973" cy="35810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306" y="2345478"/>
              <a:ext cx="11203847" cy="326691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408242" y="6889842"/>
            <a:ext cx="11518265" cy="2356485"/>
            <a:chOff x="4408242" y="6889842"/>
            <a:chExt cx="11518265" cy="235648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242" y="6889842"/>
              <a:ext cx="11517973" cy="23559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5306" y="7046905"/>
              <a:ext cx="11203847" cy="2041822"/>
            </a:xfrm>
            <a:prstGeom prst="rect">
              <a:avLst/>
            </a:prstGeom>
          </p:spPr>
        </p:pic>
      </p:grpSp>
      <p:sp>
        <p:nvSpPr>
          <p:cNvPr id="10" name="object 10" descr=""/>
          <p:cNvSpPr/>
          <p:nvPr/>
        </p:nvSpPr>
        <p:spPr>
          <a:xfrm>
            <a:off x="9146645" y="6493912"/>
            <a:ext cx="1800860" cy="301625"/>
          </a:xfrm>
          <a:custGeom>
            <a:avLst/>
            <a:gdLst/>
            <a:ahLst/>
            <a:cxnLst/>
            <a:rect l="l" t="t" r="r" b="b"/>
            <a:pathLst>
              <a:path w="1800859" h="301625">
                <a:moveTo>
                  <a:pt x="241484" y="2617"/>
                </a:moveTo>
                <a:lnTo>
                  <a:pt x="199601" y="2617"/>
                </a:lnTo>
                <a:lnTo>
                  <a:pt x="199601" y="178005"/>
                </a:lnTo>
                <a:lnTo>
                  <a:pt x="241484" y="178005"/>
                </a:lnTo>
                <a:lnTo>
                  <a:pt x="241484" y="107653"/>
                </a:lnTo>
                <a:lnTo>
                  <a:pt x="279441" y="107653"/>
                </a:lnTo>
                <a:lnTo>
                  <a:pt x="279441" y="72968"/>
                </a:lnTo>
                <a:lnTo>
                  <a:pt x="241484" y="72968"/>
                </a:lnTo>
                <a:lnTo>
                  <a:pt x="241484" y="2617"/>
                </a:lnTo>
                <a:close/>
              </a:path>
              <a:path w="1800859" h="301625">
                <a:moveTo>
                  <a:pt x="241484" y="188475"/>
                </a:moveTo>
                <a:lnTo>
                  <a:pt x="39593" y="188475"/>
                </a:lnTo>
                <a:lnTo>
                  <a:pt x="39593" y="216289"/>
                </a:lnTo>
                <a:lnTo>
                  <a:pt x="199601" y="216289"/>
                </a:lnTo>
                <a:lnTo>
                  <a:pt x="199601" y="230032"/>
                </a:lnTo>
                <a:lnTo>
                  <a:pt x="39920" y="230032"/>
                </a:lnTo>
                <a:lnTo>
                  <a:pt x="39920" y="298420"/>
                </a:lnTo>
                <a:lnTo>
                  <a:pt x="251301" y="298420"/>
                </a:lnTo>
                <a:lnTo>
                  <a:pt x="251301" y="270606"/>
                </a:lnTo>
                <a:lnTo>
                  <a:pt x="81803" y="270606"/>
                </a:lnTo>
                <a:lnTo>
                  <a:pt x="81803" y="255227"/>
                </a:lnTo>
                <a:lnTo>
                  <a:pt x="241484" y="255227"/>
                </a:lnTo>
                <a:lnTo>
                  <a:pt x="241484" y="188475"/>
                </a:lnTo>
                <a:close/>
              </a:path>
              <a:path w="1800859" h="301625">
                <a:moveTo>
                  <a:pt x="0" y="145937"/>
                </a:moveTo>
                <a:lnTo>
                  <a:pt x="4253" y="174732"/>
                </a:lnTo>
                <a:lnTo>
                  <a:pt x="46111" y="174513"/>
                </a:lnTo>
                <a:lnTo>
                  <a:pt x="92233" y="173219"/>
                </a:lnTo>
                <a:lnTo>
                  <a:pt x="140503" y="169901"/>
                </a:lnTo>
                <a:lnTo>
                  <a:pt x="188803" y="163607"/>
                </a:lnTo>
                <a:lnTo>
                  <a:pt x="186799" y="146019"/>
                </a:lnTo>
                <a:lnTo>
                  <a:pt x="16843" y="146019"/>
                </a:lnTo>
                <a:lnTo>
                  <a:pt x="0" y="145937"/>
                </a:lnTo>
                <a:close/>
              </a:path>
              <a:path w="1800859" h="301625">
                <a:moveTo>
                  <a:pt x="92929" y="55299"/>
                </a:moveTo>
                <a:lnTo>
                  <a:pt x="62707" y="57876"/>
                </a:lnTo>
                <a:lnTo>
                  <a:pt x="39633" y="65361"/>
                </a:lnTo>
                <a:lnTo>
                  <a:pt x="24965" y="77386"/>
                </a:lnTo>
                <a:lnTo>
                  <a:pt x="19960" y="93583"/>
                </a:lnTo>
                <a:lnTo>
                  <a:pt x="23424" y="108060"/>
                </a:lnTo>
                <a:lnTo>
                  <a:pt x="33805" y="119453"/>
                </a:lnTo>
                <a:lnTo>
                  <a:pt x="50352" y="127565"/>
                </a:lnTo>
                <a:lnTo>
                  <a:pt x="72314" y="132194"/>
                </a:lnTo>
                <a:lnTo>
                  <a:pt x="72314" y="145283"/>
                </a:lnTo>
                <a:lnTo>
                  <a:pt x="53169" y="145753"/>
                </a:lnTo>
                <a:lnTo>
                  <a:pt x="16843" y="146019"/>
                </a:lnTo>
                <a:lnTo>
                  <a:pt x="186799" y="146019"/>
                </a:lnTo>
                <a:lnTo>
                  <a:pt x="186566" y="143974"/>
                </a:lnTo>
                <a:lnTo>
                  <a:pt x="113870" y="143974"/>
                </a:lnTo>
                <a:lnTo>
                  <a:pt x="113870" y="132194"/>
                </a:lnTo>
                <a:lnTo>
                  <a:pt x="135482" y="127496"/>
                </a:lnTo>
                <a:lnTo>
                  <a:pt x="151786" y="119392"/>
                </a:lnTo>
                <a:lnTo>
                  <a:pt x="162140" y="108037"/>
                </a:lnTo>
                <a:lnTo>
                  <a:pt x="162324" y="107326"/>
                </a:lnTo>
                <a:lnTo>
                  <a:pt x="92929" y="107326"/>
                </a:lnTo>
                <a:lnTo>
                  <a:pt x="78746" y="106283"/>
                </a:lnTo>
                <a:lnTo>
                  <a:pt x="68306" y="103645"/>
                </a:lnTo>
                <a:lnTo>
                  <a:pt x="61915" y="99412"/>
                </a:lnTo>
                <a:lnTo>
                  <a:pt x="59880" y="93583"/>
                </a:lnTo>
                <a:lnTo>
                  <a:pt x="61915" y="88051"/>
                </a:lnTo>
                <a:lnTo>
                  <a:pt x="68306" y="84176"/>
                </a:lnTo>
                <a:lnTo>
                  <a:pt x="78746" y="81895"/>
                </a:lnTo>
                <a:lnTo>
                  <a:pt x="92929" y="81149"/>
                </a:lnTo>
                <a:lnTo>
                  <a:pt x="161808" y="81149"/>
                </a:lnTo>
                <a:lnTo>
                  <a:pt x="160570" y="77386"/>
                </a:lnTo>
                <a:lnTo>
                  <a:pt x="145856" y="65361"/>
                </a:lnTo>
                <a:lnTo>
                  <a:pt x="122920" y="57876"/>
                </a:lnTo>
                <a:lnTo>
                  <a:pt x="92929" y="55299"/>
                </a:lnTo>
                <a:close/>
              </a:path>
              <a:path w="1800859" h="301625">
                <a:moveTo>
                  <a:pt x="185858" y="137757"/>
                </a:moveTo>
                <a:lnTo>
                  <a:pt x="168306" y="139879"/>
                </a:lnTo>
                <a:lnTo>
                  <a:pt x="150355" y="141602"/>
                </a:lnTo>
                <a:lnTo>
                  <a:pt x="132159" y="142957"/>
                </a:lnTo>
                <a:lnTo>
                  <a:pt x="113870" y="143974"/>
                </a:lnTo>
                <a:lnTo>
                  <a:pt x="186566" y="143974"/>
                </a:lnTo>
                <a:lnTo>
                  <a:pt x="185858" y="137757"/>
                </a:lnTo>
                <a:close/>
              </a:path>
              <a:path w="1800859" h="301625">
                <a:moveTo>
                  <a:pt x="161808" y="81149"/>
                </a:moveTo>
                <a:lnTo>
                  <a:pt x="92929" y="81149"/>
                </a:lnTo>
                <a:lnTo>
                  <a:pt x="106881" y="81895"/>
                </a:lnTo>
                <a:lnTo>
                  <a:pt x="117183" y="84176"/>
                </a:lnTo>
                <a:lnTo>
                  <a:pt x="123620" y="88051"/>
                </a:lnTo>
                <a:lnTo>
                  <a:pt x="125977" y="93583"/>
                </a:lnTo>
                <a:lnTo>
                  <a:pt x="123620" y="99412"/>
                </a:lnTo>
                <a:lnTo>
                  <a:pt x="117183" y="103645"/>
                </a:lnTo>
                <a:lnTo>
                  <a:pt x="106881" y="106283"/>
                </a:lnTo>
                <a:lnTo>
                  <a:pt x="92929" y="107326"/>
                </a:lnTo>
                <a:lnTo>
                  <a:pt x="162324" y="107326"/>
                </a:lnTo>
                <a:lnTo>
                  <a:pt x="165898" y="93583"/>
                </a:lnTo>
                <a:lnTo>
                  <a:pt x="161808" y="81149"/>
                </a:lnTo>
                <a:close/>
              </a:path>
              <a:path w="1800859" h="301625">
                <a:moveTo>
                  <a:pt x="178332" y="21268"/>
                </a:moveTo>
                <a:lnTo>
                  <a:pt x="7853" y="21268"/>
                </a:lnTo>
                <a:lnTo>
                  <a:pt x="7853" y="49082"/>
                </a:lnTo>
                <a:lnTo>
                  <a:pt x="178332" y="49082"/>
                </a:lnTo>
                <a:lnTo>
                  <a:pt x="178332" y="21268"/>
                </a:lnTo>
                <a:close/>
              </a:path>
              <a:path w="1800859" h="301625">
                <a:moveTo>
                  <a:pt x="113870" y="0"/>
                </a:moveTo>
                <a:lnTo>
                  <a:pt x="72314" y="0"/>
                </a:lnTo>
                <a:lnTo>
                  <a:pt x="72314" y="21268"/>
                </a:lnTo>
                <a:lnTo>
                  <a:pt x="113870" y="21268"/>
                </a:lnTo>
                <a:lnTo>
                  <a:pt x="113870" y="0"/>
                </a:lnTo>
                <a:close/>
              </a:path>
              <a:path w="1800859" h="301625">
                <a:moveTo>
                  <a:pt x="564446" y="143647"/>
                </a:moveTo>
                <a:lnTo>
                  <a:pt x="292857" y="143647"/>
                </a:lnTo>
                <a:lnTo>
                  <a:pt x="292857" y="177023"/>
                </a:lnTo>
                <a:lnTo>
                  <a:pt x="564446" y="177023"/>
                </a:lnTo>
                <a:lnTo>
                  <a:pt x="564446" y="143647"/>
                </a:lnTo>
                <a:close/>
              </a:path>
              <a:path w="1800859" h="301625">
                <a:moveTo>
                  <a:pt x="428651" y="6871"/>
                </a:moveTo>
                <a:lnTo>
                  <a:pt x="383654" y="10808"/>
                </a:lnTo>
                <a:lnTo>
                  <a:pt x="349424" y="22168"/>
                </a:lnTo>
                <a:lnTo>
                  <a:pt x="327649" y="40278"/>
                </a:lnTo>
                <a:lnTo>
                  <a:pt x="320016" y="64461"/>
                </a:lnTo>
                <a:lnTo>
                  <a:pt x="322273" y="77979"/>
                </a:lnTo>
                <a:lnTo>
                  <a:pt x="328871" y="89779"/>
                </a:lnTo>
                <a:lnTo>
                  <a:pt x="339549" y="99800"/>
                </a:lnTo>
                <a:lnTo>
                  <a:pt x="354046" y="107981"/>
                </a:lnTo>
                <a:lnTo>
                  <a:pt x="354046" y="143647"/>
                </a:lnTo>
                <a:lnTo>
                  <a:pt x="396257" y="143647"/>
                </a:lnTo>
                <a:lnTo>
                  <a:pt x="396257" y="118451"/>
                </a:lnTo>
                <a:lnTo>
                  <a:pt x="501948" y="118451"/>
                </a:lnTo>
                <a:lnTo>
                  <a:pt x="501948" y="108308"/>
                </a:lnTo>
                <a:lnTo>
                  <a:pt x="516713" y="100168"/>
                </a:lnTo>
                <a:lnTo>
                  <a:pt x="527675" y="90065"/>
                </a:lnTo>
                <a:lnTo>
                  <a:pt x="528285" y="89002"/>
                </a:lnTo>
                <a:lnTo>
                  <a:pt x="428651" y="89002"/>
                </a:lnTo>
                <a:lnTo>
                  <a:pt x="400623" y="87468"/>
                </a:lnTo>
                <a:lnTo>
                  <a:pt x="380142" y="82867"/>
                </a:lnTo>
                <a:lnTo>
                  <a:pt x="367636" y="75198"/>
                </a:lnTo>
                <a:lnTo>
                  <a:pt x="363536" y="64461"/>
                </a:lnTo>
                <a:lnTo>
                  <a:pt x="367636" y="53433"/>
                </a:lnTo>
                <a:lnTo>
                  <a:pt x="380142" y="45442"/>
                </a:lnTo>
                <a:lnTo>
                  <a:pt x="400623" y="40579"/>
                </a:lnTo>
                <a:lnTo>
                  <a:pt x="428651" y="38938"/>
                </a:lnTo>
                <a:lnTo>
                  <a:pt x="527535" y="38938"/>
                </a:lnTo>
                <a:lnTo>
                  <a:pt x="507347" y="22168"/>
                </a:lnTo>
                <a:lnTo>
                  <a:pt x="473275" y="10808"/>
                </a:lnTo>
                <a:lnTo>
                  <a:pt x="428651" y="6871"/>
                </a:lnTo>
                <a:close/>
              </a:path>
              <a:path w="1800859" h="301625">
                <a:moveTo>
                  <a:pt x="501948" y="118779"/>
                </a:moveTo>
                <a:lnTo>
                  <a:pt x="460391" y="118779"/>
                </a:lnTo>
                <a:lnTo>
                  <a:pt x="460391" y="143647"/>
                </a:lnTo>
                <a:lnTo>
                  <a:pt x="501948" y="143647"/>
                </a:lnTo>
                <a:lnTo>
                  <a:pt x="501948" y="118779"/>
                </a:lnTo>
                <a:close/>
              </a:path>
              <a:path w="1800859" h="301625">
                <a:moveTo>
                  <a:pt x="501948" y="118451"/>
                </a:moveTo>
                <a:lnTo>
                  <a:pt x="396257" y="118451"/>
                </a:lnTo>
                <a:lnTo>
                  <a:pt x="403895" y="119379"/>
                </a:lnTo>
                <a:lnTo>
                  <a:pt x="411841" y="119985"/>
                </a:lnTo>
                <a:lnTo>
                  <a:pt x="420093" y="120315"/>
                </a:lnTo>
                <a:lnTo>
                  <a:pt x="428651" y="120415"/>
                </a:lnTo>
                <a:lnTo>
                  <a:pt x="436993" y="120320"/>
                </a:lnTo>
                <a:lnTo>
                  <a:pt x="445073" y="120026"/>
                </a:lnTo>
                <a:lnTo>
                  <a:pt x="452878" y="119517"/>
                </a:lnTo>
                <a:lnTo>
                  <a:pt x="460391" y="118779"/>
                </a:lnTo>
                <a:lnTo>
                  <a:pt x="501948" y="118779"/>
                </a:lnTo>
                <a:lnTo>
                  <a:pt x="501948" y="118451"/>
                </a:lnTo>
                <a:close/>
              </a:path>
              <a:path w="1800859" h="301625">
                <a:moveTo>
                  <a:pt x="527535" y="38938"/>
                </a:moveTo>
                <a:lnTo>
                  <a:pt x="428651" y="38938"/>
                </a:lnTo>
                <a:lnTo>
                  <a:pt x="456357" y="40579"/>
                </a:lnTo>
                <a:lnTo>
                  <a:pt x="476793" y="45442"/>
                </a:lnTo>
                <a:lnTo>
                  <a:pt x="489437" y="53433"/>
                </a:lnTo>
                <a:lnTo>
                  <a:pt x="493767" y="64461"/>
                </a:lnTo>
                <a:lnTo>
                  <a:pt x="489437" y="75198"/>
                </a:lnTo>
                <a:lnTo>
                  <a:pt x="476793" y="82867"/>
                </a:lnTo>
                <a:lnTo>
                  <a:pt x="456357" y="87468"/>
                </a:lnTo>
                <a:lnTo>
                  <a:pt x="428651" y="89002"/>
                </a:lnTo>
                <a:lnTo>
                  <a:pt x="528285" y="89002"/>
                </a:lnTo>
                <a:lnTo>
                  <a:pt x="534526" y="78122"/>
                </a:lnTo>
                <a:lnTo>
                  <a:pt x="536960" y="64461"/>
                </a:lnTo>
                <a:lnTo>
                  <a:pt x="529147" y="40278"/>
                </a:lnTo>
                <a:lnTo>
                  <a:pt x="527535" y="38938"/>
                </a:lnTo>
                <a:close/>
              </a:path>
              <a:path w="1800859" h="301625">
                <a:moveTo>
                  <a:pt x="428324" y="192729"/>
                </a:moveTo>
                <a:lnTo>
                  <a:pt x="384406" y="196231"/>
                </a:lnTo>
                <a:lnTo>
                  <a:pt x="351592" y="206513"/>
                </a:lnTo>
                <a:lnTo>
                  <a:pt x="331049" y="223237"/>
                </a:lnTo>
                <a:lnTo>
                  <a:pt x="323943" y="246065"/>
                </a:lnTo>
                <a:lnTo>
                  <a:pt x="331049" y="269272"/>
                </a:lnTo>
                <a:lnTo>
                  <a:pt x="351592" y="286190"/>
                </a:lnTo>
                <a:lnTo>
                  <a:pt x="384406" y="296543"/>
                </a:lnTo>
                <a:lnTo>
                  <a:pt x="428324" y="300056"/>
                </a:lnTo>
                <a:lnTo>
                  <a:pt x="471680" y="296543"/>
                </a:lnTo>
                <a:lnTo>
                  <a:pt x="504238" y="286190"/>
                </a:lnTo>
                <a:lnTo>
                  <a:pt x="524771" y="269272"/>
                </a:lnTo>
                <a:lnTo>
                  <a:pt x="524865" y="268970"/>
                </a:lnTo>
                <a:lnTo>
                  <a:pt x="428324" y="268970"/>
                </a:lnTo>
                <a:lnTo>
                  <a:pt x="401222" y="267554"/>
                </a:lnTo>
                <a:lnTo>
                  <a:pt x="381819" y="263285"/>
                </a:lnTo>
                <a:lnTo>
                  <a:pt x="370208" y="256132"/>
                </a:lnTo>
                <a:lnTo>
                  <a:pt x="366480" y="246065"/>
                </a:lnTo>
                <a:lnTo>
                  <a:pt x="370208" y="236428"/>
                </a:lnTo>
                <a:lnTo>
                  <a:pt x="381819" y="229582"/>
                </a:lnTo>
                <a:lnTo>
                  <a:pt x="401222" y="225497"/>
                </a:lnTo>
                <a:lnTo>
                  <a:pt x="428324" y="224142"/>
                </a:lnTo>
                <a:lnTo>
                  <a:pt x="525059" y="224142"/>
                </a:lnTo>
                <a:lnTo>
                  <a:pt x="524771" y="223237"/>
                </a:lnTo>
                <a:lnTo>
                  <a:pt x="504238" y="206513"/>
                </a:lnTo>
                <a:lnTo>
                  <a:pt x="471680" y="196231"/>
                </a:lnTo>
                <a:lnTo>
                  <a:pt x="428324" y="192729"/>
                </a:lnTo>
                <a:close/>
              </a:path>
              <a:path w="1800859" h="301625">
                <a:moveTo>
                  <a:pt x="525059" y="224142"/>
                </a:moveTo>
                <a:lnTo>
                  <a:pt x="428324" y="224142"/>
                </a:lnTo>
                <a:lnTo>
                  <a:pt x="454921" y="225497"/>
                </a:lnTo>
                <a:lnTo>
                  <a:pt x="474216" y="229582"/>
                </a:lnTo>
                <a:lnTo>
                  <a:pt x="486027" y="236428"/>
                </a:lnTo>
                <a:lnTo>
                  <a:pt x="490168" y="246065"/>
                </a:lnTo>
                <a:lnTo>
                  <a:pt x="486027" y="256132"/>
                </a:lnTo>
                <a:lnTo>
                  <a:pt x="474216" y="263285"/>
                </a:lnTo>
                <a:lnTo>
                  <a:pt x="454921" y="267554"/>
                </a:lnTo>
                <a:lnTo>
                  <a:pt x="428324" y="268970"/>
                </a:lnTo>
                <a:lnTo>
                  <a:pt x="524865" y="268970"/>
                </a:lnTo>
                <a:lnTo>
                  <a:pt x="532051" y="246065"/>
                </a:lnTo>
                <a:lnTo>
                  <a:pt x="525059" y="224142"/>
                </a:lnTo>
                <a:close/>
              </a:path>
              <a:path w="1800859" h="301625">
                <a:moveTo>
                  <a:pt x="917838" y="2617"/>
                </a:moveTo>
                <a:lnTo>
                  <a:pt x="877591" y="2617"/>
                </a:lnTo>
                <a:lnTo>
                  <a:pt x="877591" y="300383"/>
                </a:lnTo>
                <a:lnTo>
                  <a:pt x="917838" y="300383"/>
                </a:lnTo>
                <a:lnTo>
                  <a:pt x="917838" y="2617"/>
                </a:lnTo>
                <a:close/>
              </a:path>
              <a:path w="1800859" h="301625">
                <a:moveTo>
                  <a:pt x="854686" y="7853"/>
                </a:moveTo>
                <a:lnTo>
                  <a:pt x="815747" y="7853"/>
                </a:lnTo>
                <a:lnTo>
                  <a:pt x="815747" y="111253"/>
                </a:lnTo>
                <a:lnTo>
                  <a:pt x="762411" y="111253"/>
                </a:lnTo>
                <a:lnTo>
                  <a:pt x="762411" y="145283"/>
                </a:lnTo>
                <a:lnTo>
                  <a:pt x="815747" y="145283"/>
                </a:lnTo>
                <a:lnTo>
                  <a:pt x="815747" y="286967"/>
                </a:lnTo>
                <a:lnTo>
                  <a:pt x="854686" y="286967"/>
                </a:lnTo>
                <a:lnTo>
                  <a:pt x="854686" y="7853"/>
                </a:lnTo>
                <a:close/>
              </a:path>
              <a:path w="1800859" h="301625">
                <a:moveTo>
                  <a:pt x="782698" y="36320"/>
                </a:moveTo>
                <a:lnTo>
                  <a:pt x="668827" y="36320"/>
                </a:lnTo>
                <a:lnTo>
                  <a:pt x="668827" y="233958"/>
                </a:lnTo>
                <a:lnTo>
                  <a:pt x="689442" y="233958"/>
                </a:lnTo>
                <a:lnTo>
                  <a:pt x="719832" y="233646"/>
                </a:lnTo>
                <a:lnTo>
                  <a:pt x="746786" y="232445"/>
                </a:lnTo>
                <a:lnTo>
                  <a:pt x="771900" y="229955"/>
                </a:lnTo>
                <a:lnTo>
                  <a:pt x="796768" y="225778"/>
                </a:lnTo>
                <a:lnTo>
                  <a:pt x="794220" y="199274"/>
                </a:lnTo>
                <a:lnTo>
                  <a:pt x="709729" y="199274"/>
                </a:lnTo>
                <a:lnTo>
                  <a:pt x="709729" y="69696"/>
                </a:lnTo>
                <a:lnTo>
                  <a:pt x="782698" y="69696"/>
                </a:lnTo>
                <a:lnTo>
                  <a:pt x="782698" y="36320"/>
                </a:lnTo>
                <a:close/>
              </a:path>
              <a:path w="1800859" h="301625">
                <a:moveTo>
                  <a:pt x="793496" y="191748"/>
                </a:moveTo>
                <a:lnTo>
                  <a:pt x="773160" y="195316"/>
                </a:lnTo>
                <a:lnTo>
                  <a:pt x="753147" y="197597"/>
                </a:lnTo>
                <a:lnTo>
                  <a:pt x="732366" y="198834"/>
                </a:lnTo>
                <a:lnTo>
                  <a:pt x="709729" y="199274"/>
                </a:lnTo>
                <a:lnTo>
                  <a:pt x="794220" y="199274"/>
                </a:lnTo>
                <a:lnTo>
                  <a:pt x="793496" y="191748"/>
                </a:lnTo>
                <a:close/>
              </a:path>
              <a:path w="1800859" h="301625">
                <a:moveTo>
                  <a:pt x="1198589" y="2617"/>
                </a:moveTo>
                <a:lnTo>
                  <a:pt x="1156378" y="2617"/>
                </a:lnTo>
                <a:lnTo>
                  <a:pt x="1156378" y="301037"/>
                </a:lnTo>
                <a:lnTo>
                  <a:pt x="1198589" y="301037"/>
                </a:lnTo>
                <a:lnTo>
                  <a:pt x="1198589" y="2617"/>
                </a:lnTo>
                <a:close/>
              </a:path>
              <a:path w="1800859" h="301625">
                <a:moveTo>
                  <a:pt x="1036944" y="23559"/>
                </a:moveTo>
                <a:lnTo>
                  <a:pt x="1005251" y="31013"/>
                </a:lnTo>
                <a:lnTo>
                  <a:pt x="980213" y="52272"/>
                </a:lnTo>
                <a:lnTo>
                  <a:pt x="963827" y="85679"/>
                </a:lnTo>
                <a:lnTo>
                  <a:pt x="958086" y="129577"/>
                </a:lnTo>
                <a:lnTo>
                  <a:pt x="963827" y="173802"/>
                </a:lnTo>
                <a:lnTo>
                  <a:pt x="980213" y="207290"/>
                </a:lnTo>
                <a:lnTo>
                  <a:pt x="1005251" y="228508"/>
                </a:lnTo>
                <a:lnTo>
                  <a:pt x="1036944" y="235922"/>
                </a:lnTo>
                <a:lnTo>
                  <a:pt x="1068076" y="228508"/>
                </a:lnTo>
                <a:lnTo>
                  <a:pt x="1092857" y="207290"/>
                </a:lnTo>
                <a:lnTo>
                  <a:pt x="1097418" y="197965"/>
                </a:lnTo>
                <a:lnTo>
                  <a:pt x="1036944" y="197965"/>
                </a:lnTo>
                <a:lnTo>
                  <a:pt x="1021110" y="193537"/>
                </a:lnTo>
                <a:lnTo>
                  <a:pt x="1008927" y="180459"/>
                </a:lnTo>
                <a:lnTo>
                  <a:pt x="1001099" y="159036"/>
                </a:lnTo>
                <a:lnTo>
                  <a:pt x="998333" y="129577"/>
                </a:lnTo>
                <a:lnTo>
                  <a:pt x="1001099" y="100255"/>
                </a:lnTo>
                <a:lnTo>
                  <a:pt x="1008927" y="78817"/>
                </a:lnTo>
                <a:lnTo>
                  <a:pt x="1021110" y="65662"/>
                </a:lnTo>
                <a:lnTo>
                  <a:pt x="1036944" y="61189"/>
                </a:lnTo>
                <a:lnTo>
                  <a:pt x="1097228" y="61189"/>
                </a:lnTo>
                <a:lnTo>
                  <a:pt x="1092857" y="52272"/>
                </a:lnTo>
                <a:lnTo>
                  <a:pt x="1068076" y="31013"/>
                </a:lnTo>
                <a:lnTo>
                  <a:pt x="1036944" y="23559"/>
                </a:lnTo>
                <a:close/>
              </a:path>
              <a:path w="1800859" h="301625">
                <a:moveTo>
                  <a:pt x="1097228" y="61189"/>
                </a:moveTo>
                <a:lnTo>
                  <a:pt x="1036944" y="61189"/>
                </a:lnTo>
                <a:lnTo>
                  <a:pt x="1052400" y="65662"/>
                </a:lnTo>
                <a:lnTo>
                  <a:pt x="1064390" y="78817"/>
                </a:lnTo>
                <a:lnTo>
                  <a:pt x="1072146" y="100255"/>
                </a:lnTo>
                <a:lnTo>
                  <a:pt x="1074901" y="129577"/>
                </a:lnTo>
                <a:lnTo>
                  <a:pt x="1072146" y="159036"/>
                </a:lnTo>
                <a:lnTo>
                  <a:pt x="1064390" y="180459"/>
                </a:lnTo>
                <a:lnTo>
                  <a:pt x="1052400" y="193537"/>
                </a:lnTo>
                <a:lnTo>
                  <a:pt x="1036944" y="197965"/>
                </a:lnTo>
                <a:lnTo>
                  <a:pt x="1097418" y="197965"/>
                </a:lnTo>
                <a:lnTo>
                  <a:pt x="1109233" y="173802"/>
                </a:lnTo>
                <a:lnTo>
                  <a:pt x="1115149" y="129577"/>
                </a:lnTo>
                <a:lnTo>
                  <a:pt x="1109233" y="85679"/>
                </a:lnTo>
                <a:lnTo>
                  <a:pt x="1097228" y="61189"/>
                </a:lnTo>
                <a:close/>
              </a:path>
              <a:path w="1800859" h="301625">
                <a:moveTo>
                  <a:pt x="1490137" y="2617"/>
                </a:moveTo>
                <a:lnTo>
                  <a:pt x="1448908" y="2617"/>
                </a:lnTo>
                <a:lnTo>
                  <a:pt x="1448908" y="107653"/>
                </a:lnTo>
                <a:lnTo>
                  <a:pt x="1396554" y="107653"/>
                </a:lnTo>
                <a:lnTo>
                  <a:pt x="1396554" y="141356"/>
                </a:lnTo>
                <a:lnTo>
                  <a:pt x="1448908" y="141356"/>
                </a:lnTo>
                <a:lnTo>
                  <a:pt x="1448908" y="301037"/>
                </a:lnTo>
                <a:lnTo>
                  <a:pt x="1490137" y="301037"/>
                </a:lnTo>
                <a:lnTo>
                  <a:pt x="1490137" y="2617"/>
                </a:lnTo>
                <a:close/>
              </a:path>
              <a:path w="1800859" h="301625">
                <a:moveTo>
                  <a:pt x="1391646" y="27486"/>
                </a:moveTo>
                <a:lnTo>
                  <a:pt x="1252579" y="27486"/>
                </a:lnTo>
                <a:lnTo>
                  <a:pt x="1252579" y="233631"/>
                </a:lnTo>
                <a:lnTo>
                  <a:pt x="1276139" y="233631"/>
                </a:lnTo>
                <a:lnTo>
                  <a:pt x="1312414" y="233273"/>
                </a:lnTo>
                <a:lnTo>
                  <a:pt x="1345713" y="231995"/>
                </a:lnTo>
                <a:lnTo>
                  <a:pt x="1377601" y="229490"/>
                </a:lnTo>
                <a:lnTo>
                  <a:pt x="1409642" y="225451"/>
                </a:lnTo>
                <a:lnTo>
                  <a:pt x="1406348" y="199601"/>
                </a:lnTo>
                <a:lnTo>
                  <a:pt x="1294135" y="199601"/>
                </a:lnTo>
                <a:lnTo>
                  <a:pt x="1294135" y="143320"/>
                </a:lnTo>
                <a:lnTo>
                  <a:pt x="1380848" y="143320"/>
                </a:lnTo>
                <a:lnTo>
                  <a:pt x="1380848" y="110598"/>
                </a:lnTo>
                <a:lnTo>
                  <a:pt x="1294135" y="110598"/>
                </a:lnTo>
                <a:lnTo>
                  <a:pt x="1294135" y="61189"/>
                </a:lnTo>
                <a:lnTo>
                  <a:pt x="1391646" y="61189"/>
                </a:lnTo>
                <a:lnTo>
                  <a:pt x="1391646" y="27486"/>
                </a:lnTo>
                <a:close/>
              </a:path>
              <a:path w="1800859" h="301625">
                <a:moveTo>
                  <a:pt x="1405389" y="192075"/>
                </a:moveTo>
                <a:lnTo>
                  <a:pt x="1378204" y="195620"/>
                </a:lnTo>
                <a:lnTo>
                  <a:pt x="1351357" y="197862"/>
                </a:lnTo>
                <a:lnTo>
                  <a:pt x="1323713" y="199092"/>
                </a:lnTo>
                <a:lnTo>
                  <a:pt x="1294135" y="199601"/>
                </a:lnTo>
                <a:lnTo>
                  <a:pt x="1406348" y="199601"/>
                </a:lnTo>
                <a:lnTo>
                  <a:pt x="1405389" y="192075"/>
                </a:lnTo>
                <a:close/>
              </a:path>
              <a:path w="1800859" h="301625">
                <a:moveTo>
                  <a:pt x="1704136" y="189457"/>
                </a:moveTo>
                <a:lnTo>
                  <a:pt x="1662580" y="189457"/>
                </a:lnTo>
                <a:lnTo>
                  <a:pt x="1662580" y="196329"/>
                </a:lnTo>
                <a:lnTo>
                  <a:pt x="1656562" y="219060"/>
                </a:lnTo>
                <a:lnTo>
                  <a:pt x="1638489" y="240012"/>
                </a:lnTo>
                <a:lnTo>
                  <a:pt x="1608329" y="256792"/>
                </a:lnTo>
                <a:lnTo>
                  <a:pt x="1566051" y="267007"/>
                </a:lnTo>
                <a:lnTo>
                  <a:pt x="1581430" y="299074"/>
                </a:lnTo>
                <a:lnTo>
                  <a:pt x="1615190" y="291840"/>
                </a:lnTo>
                <a:lnTo>
                  <a:pt x="1643642" y="280096"/>
                </a:lnTo>
                <a:lnTo>
                  <a:pt x="1666511" y="264425"/>
                </a:lnTo>
                <a:lnTo>
                  <a:pt x="1683522" y="245411"/>
                </a:lnTo>
                <a:lnTo>
                  <a:pt x="1737931" y="245411"/>
                </a:lnTo>
                <a:lnTo>
                  <a:pt x="1728227" y="240012"/>
                </a:lnTo>
                <a:lnTo>
                  <a:pt x="1710154" y="219060"/>
                </a:lnTo>
                <a:lnTo>
                  <a:pt x="1704136" y="196329"/>
                </a:lnTo>
                <a:lnTo>
                  <a:pt x="1704136" y="189457"/>
                </a:lnTo>
                <a:close/>
              </a:path>
              <a:path w="1800859" h="301625">
                <a:moveTo>
                  <a:pt x="1737931" y="245411"/>
                </a:moveTo>
                <a:lnTo>
                  <a:pt x="1683522" y="245411"/>
                </a:lnTo>
                <a:lnTo>
                  <a:pt x="1700217" y="264425"/>
                </a:lnTo>
                <a:lnTo>
                  <a:pt x="1722849" y="280096"/>
                </a:lnTo>
                <a:lnTo>
                  <a:pt x="1751094" y="291840"/>
                </a:lnTo>
                <a:lnTo>
                  <a:pt x="1784631" y="299074"/>
                </a:lnTo>
                <a:lnTo>
                  <a:pt x="1800665" y="267007"/>
                </a:lnTo>
                <a:lnTo>
                  <a:pt x="1758387" y="256792"/>
                </a:lnTo>
                <a:lnTo>
                  <a:pt x="1737931" y="245411"/>
                </a:lnTo>
                <a:close/>
              </a:path>
              <a:path w="1800859" h="301625">
                <a:moveTo>
                  <a:pt x="1784304" y="2617"/>
                </a:moveTo>
                <a:lnTo>
                  <a:pt x="1744711" y="2617"/>
                </a:lnTo>
                <a:lnTo>
                  <a:pt x="1744711" y="205163"/>
                </a:lnTo>
                <a:lnTo>
                  <a:pt x="1784304" y="205163"/>
                </a:lnTo>
                <a:lnTo>
                  <a:pt x="1784304" y="2617"/>
                </a:lnTo>
                <a:close/>
              </a:path>
              <a:path w="1800859" h="301625">
                <a:moveTo>
                  <a:pt x="1724096" y="8507"/>
                </a:moveTo>
                <a:lnTo>
                  <a:pt x="1684503" y="8507"/>
                </a:lnTo>
                <a:lnTo>
                  <a:pt x="1684503" y="63806"/>
                </a:lnTo>
                <a:lnTo>
                  <a:pt x="1648182" y="63806"/>
                </a:lnTo>
                <a:lnTo>
                  <a:pt x="1648182" y="97182"/>
                </a:lnTo>
                <a:lnTo>
                  <a:pt x="1684503" y="97182"/>
                </a:lnTo>
                <a:lnTo>
                  <a:pt x="1684503" y="177023"/>
                </a:lnTo>
                <a:lnTo>
                  <a:pt x="1724096" y="177023"/>
                </a:lnTo>
                <a:lnTo>
                  <a:pt x="1724096" y="8507"/>
                </a:lnTo>
                <a:close/>
              </a:path>
              <a:path w="1800859" h="301625">
                <a:moveTo>
                  <a:pt x="1622332" y="21268"/>
                </a:moveTo>
                <a:lnTo>
                  <a:pt x="1581758" y="21268"/>
                </a:lnTo>
                <a:lnTo>
                  <a:pt x="1581758" y="55626"/>
                </a:lnTo>
                <a:lnTo>
                  <a:pt x="1578511" y="81067"/>
                </a:lnTo>
                <a:lnTo>
                  <a:pt x="1568301" y="105526"/>
                </a:lnTo>
                <a:lnTo>
                  <a:pt x="1550422" y="127041"/>
                </a:lnTo>
                <a:lnTo>
                  <a:pt x="1524168" y="143647"/>
                </a:lnTo>
                <a:lnTo>
                  <a:pt x="1546418" y="175387"/>
                </a:lnTo>
                <a:lnTo>
                  <a:pt x="1564842" y="165345"/>
                </a:lnTo>
                <a:lnTo>
                  <a:pt x="1580183" y="152236"/>
                </a:lnTo>
                <a:lnTo>
                  <a:pt x="1592548" y="136550"/>
                </a:lnTo>
                <a:lnTo>
                  <a:pt x="1602045" y="118779"/>
                </a:lnTo>
                <a:lnTo>
                  <a:pt x="1647087" y="118779"/>
                </a:lnTo>
                <a:lnTo>
                  <a:pt x="1634603" y="103604"/>
                </a:lnTo>
                <a:lnTo>
                  <a:pt x="1625277" y="80489"/>
                </a:lnTo>
                <a:lnTo>
                  <a:pt x="1622332" y="55626"/>
                </a:lnTo>
                <a:lnTo>
                  <a:pt x="1622332" y="21268"/>
                </a:lnTo>
                <a:close/>
              </a:path>
              <a:path w="1800859" h="301625">
                <a:moveTo>
                  <a:pt x="1647087" y="118779"/>
                </a:moveTo>
                <a:lnTo>
                  <a:pt x="1602045" y="118779"/>
                </a:lnTo>
                <a:lnTo>
                  <a:pt x="1610660" y="135104"/>
                </a:lnTo>
                <a:lnTo>
                  <a:pt x="1621882" y="149496"/>
                </a:lnTo>
                <a:lnTo>
                  <a:pt x="1635866" y="161618"/>
                </a:lnTo>
                <a:lnTo>
                  <a:pt x="1652763" y="171133"/>
                </a:lnTo>
                <a:lnTo>
                  <a:pt x="1675341" y="139066"/>
                </a:lnTo>
                <a:lnTo>
                  <a:pt x="1651045" y="123590"/>
                </a:lnTo>
                <a:lnTo>
                  <a:pt x="1647087" y="118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06754" y="7266794"/>
            <a:ext cx="6010910" cy="1738630"/>
            <a:chOff x="1706754" y="7266794"/>
            <a:chExt cx="6010910" cy="17386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754" y="7266794"/>
              <a:ext cx="6010288" cy="17381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63817" y="7381974"/>
              <a:ext cx="5696585" cy="1424305"/>
            </a:xfrm>
            <a:custGeom>
              <a:avLst/>
              <a:gdLst/>
              <a:ahLst/>
              <a:cxnLst/>
              <a:rect l="l" t="t" r="r" b="b"/>
              <a:pathLst>
                <a:path w="5696584" h="1424304">
                  <a:moveTo>
                    <a:pt x="5486743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1214622"/>
                  </a:lnTo>
                  <a:lnTo>
                    <a:pt x="5530" y="1262640"/>
                  </a:lnTo>
                  <a:lnTo>
                    <a:pt x="21285" y="1306719"/>
                  </a:lnTo>
                  <a:lnTo>
                    <a:pt x="46006" y="1345602"/>
                  </a:lnTo>
                  <a:lnTo>
                    <a:pt x="78437" y="1378033"/>
                  </a:lnTo>
                  <a:lnTo>
                    <a:pt x="117320" y="1402754"/>
                  </a:lnTo>
                  <a:lnTo>
                    <a:pt x="161400" y="1418509"/>
                  </a:lnTo>
                  <a:lnTo>
                    <a:pt x="209417" y="1424040"/>
                  </a:lnTo>
                  <a:lnTo>
                    <a:pt x="5486743" y="1424040"/>
                  </a:lnTo>
                  <a:lnTo>
                    <a:pt x="5534761" y="1418509"/>
                  </a:lnTo>
                  <a:lnTo>
                    <a:pt x="5578840" y="1402754"/>
                  </a:lnTo>
                  <a:lnTo>
                    <a:pt x="5617724" y="1378033"/>
                  </a:lnTo>
                  <a:lnTo>
                    <a:pt x="5650154" y="1345602"/>
                  </a:lnTo>
                  <a:lnTo>
                    <a:pt x="5674876" y="1306719"/>
                  </a:lnTo>
                  <a:lnTo>
                    <a:pt x="5690630" y="1262640"/>
                  </a:lnTo>
                  <a:lnTo>
                    <a:pt x="5696161" y="1214622"/>
                  </a:lnTo>
                  <a:lnTo>
                    <a:pt x="5696161" y="209417"/>
                  </a:lnTo>
                  <a:lnTo>
                    <a:pt x="5690630" y="161400"/>
                  </a:lnTo>
                  <a:lnTo>
                    <a:pt x="5674876" y="117321"/>
                  </a:lnTo>
                  <a:lnTo>
                    <a:pt x="5650154" y="78437"/>
                  </a:lnTo>
                  <a:lnTo>
                    <a:pt x="5617724" y="46006"/>
                  </a:lnTo>
                  <a:lnTo>
                    <a:pt x="5578840" y="21285"/>
                  </a:lnTo>
                  <a:lnTo>
                    <a:pt x="5534761" y="5530"/>
                  </a:lnTo>
                  <a:lnTo>
                    <a:pt x="5486743" y="0"/>
                  </a:lnTo>
                  <a:close/>
                </a:path>
              </a:pathLst>
            </a:custGeom>
            <a:solidFill>
              <a:srgbClr val="A8DBEB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72187" y="1231801"/>
            <a:ext cx="1374140" cy="227965"/>
          </a:xfrm>
          <a:custGeom>
            <a:avLst/>
            <a:gdLst/>
            <a:ahLst/>
            <a:cxnLst/>
            <a:rect l="l" t="t" r="r" b="b"/>
            <a:pathLst>
              <a:path w="1374139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374139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374139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374139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374139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374139" h="227965">
                <a:moveTo>
                  <a:pt x="543095" y="148964"/>
                </a:moveTo>
                <a:lnTo>
                  <a:pt x="515854" y="148964"/>
                </a:lnTo>
                <a:lnTo>
                  <a:pt x="515854" y="220133"/>
                </a:lnTo>
                <a:lnTo>
                  <a:pt x="667028" y="220133"/>
                </a:lnTo>
                <a:lnTo>
                  <a:pt x="667028" y="198046"/>
                </a:lnTo>
                <a:lnTo>
                  <a:pt x="543095" y="198046"/>
                </a:lnTo>
                <a:lnTo>
                  <a:pt x="543095" y="148964"/>
                </a:lnTo>
                <a:close/>
              </a:path>
              <a:path w="1374139" h="227965">
                <a:moveTo>
                  <a:pt x="661383" y="110680"/>
                </a:moveTo>
                <a:lnTo>
                  <a:pt x="634142" y="110680"/>
                </a:lnTo>
                <a:lnTo>
                  <a:pt x="634142" y="165652"/>
                </a:lnTo>
                <a:lnTo>
                  <a:pt x="661383" y="165652"/>
                </a:lnTo>
                <a:lnTo>
                  <a:pt x="661383" y="110680"/>
                </a:lnTo>
                <a:close/>
              </a:path>
              <a:path w="1374139" h="227965">
                <a:moveTo>
                  <a:pt x="537205" y="16197"/>
                </a:moveTo>
                <a:lnTo>
                  <a:pt x="513960" y="20434"/>
                </a:lnTo>
                <a:lnTo>
                  <a:pt x="495362" y="32240"/>
                </a:lnTo>
                <a:lnTo>
                  <a:pt x="483023" y="50259"/>
                </a:lnTo>
                <a:lnTo>
                  <a:pt x="478552" y="73132"/>
                </a:lnTo>
                <a:lnTo>
                  <a:pt x="483023" y="95760"/>
                </a:lnTo>
                <a:lnTo>
                  <a:pt x="495362" y="113717"/>
                </a:lnTo>
                <a:lnTo>
                  <a:pt x="513960" y="125554"/>
                </a:lnTo>
                <a:lnTo>
                  <a:pt x="537205" y="129822"/>
                </a:lnTo>
                <a:lnTo>
                  <a:pt x="550112" y="128505"/>
                </a:lnTo>
                <a:lnTo>
                  <a:pt x="561961" y="124714"/>
                </a:lnTo>
                <a:lnTo>
                  <a:pt x="572475" y="118692"/>
                </a:lnTo>
                <a:lnTo>
                  <a:pt x="581379" y="110680"/>
                </a:lnTo>
                <a:lnTo>
                  <a:pt x="661383" y="110680"/>
                </a:lnTo>
                <a:lnTo>
                  <a:pt x="661383" y="105526"/>
                </a:lnTo>
                <a:lnTo>
                  <a:pt x="537205" y="105526"/>
                </a:lnTo>
                <a:lnTo>
                  <a:pt x="524029" y="103226"/>
                </a:lnTo>
                <a:lnTo>
                  <a:pt x="513707" y="96692"/>
                </a:lnTo>
                <a:lnTo>
                  <a:pt x="506973" y="86476"/>
                </a:lnTo>
                <a:lnTo>
                  <a:pt x="504565" y="73132"/>
                </a:lnTo>
                <a:lnTo>
                  <a:pt x="506973" y="59646"/>
                </a:lnTo>
                <a:lnTo>
                  <a:pt x="513707" y="49358"/>
                </a:lnTo>
                <a:lnTo>
                  <a:pt x="524029" y="42797"/>
                </a:lnTo>
                <a:lnTo>
                  <a:pt x="537205" y="40492"/>
                </a:lnTo>
                <a:lnTo>
                  <a:pt x="661383" y="40492"/>
                </a:lnTo>
                <a:lnTo>
                  <a:pt x="661383" y="35093"/>
                </a:lnTo>
                <a:lnTo>
                  <a:pt x="581134" y="35093"/>
                </a:lnTo>
                <a:lnTo>
                  <a:pt x="572251" y="27171"/>
                </a:lnTo>
                <a:lnTo>
                  <a:pt x="561792" y="21228"/>
                </a:lnTo>
                <a:lnTo>
                  <a:pt x="550022" y="17493"/>
                </a:lnTo>
                <a:lnTo>
                  <a:pt x="537205" y="16197"/>
                </a:lnTo>
                <a:close/>
              </a:path>
              <a:path w="1374139" h="227965">
                <a:moveTo>
                  <a:pt x="661383" y="40492"/>
                </a:moveTo>
                <a:lnTo>
                  <a:pt x="537205" y="40492"/>
                </a:lnTo>
                <a:lnTo>
                  <a:pt x="549855" y="42797"/>
                </a:lnTo>
                <a:lnTo>
                  <a:pt x="559998" y="49358"/>
                </a:lnTo>
                <a:lnTo>
                  <a:pt x="566781" y="59646"/>
                </a:lnTo>
                <a:lnTo>
                  <a:pt x="569354" y="73132"/>
                </a:lnTo>
                <a:lnTo>
                  <a:pt x="566781" y="86476"/>
                </a:lnTo>
                <a:lnTo>
                  <a:pt x="559998" y="96692"/>
                </a:lnTo>
                <a:lnTo>
                  <a:pt x="549855" y="103226"/>
                </a:lnTo>
                <a:lnTo>
                  <a:pt x="537205" y="105526"/>
                </a:lnTo>
                <a:lnTo>
                  <a:pt x="661383" y="105526"/>
                </a:lnTo>
                <a:lnTo>
                  <a:pt x="661383" y="88593"/>
                </a:lnTo>
                <a:lnTo>
                  <a:pt x="593404" y="88593"/>
                </a:lnTo>
                <a:lnTo>
                  <a:pt x="594631" y="83685"/>
                </a:lnTo>
                <a:lnTo>
                  <a:pt x="595367" y="78531"/>
                </a:lnTo>
                <a:lnTo>
                  <a:pt x="595367" y="67488"/>
                </a:lnTo>
                <a:lnTo>
                  <a:pt x="594509" y="62211"/>
                </a:lnTo>
                <a:lnTo>
                  <a:pt x="593159" y="57180"/>
                </a:lnTo>
                <a:lnTo>
                  <a:pt x="661383" y="57180"/>
                </a:lnTo>
                <a:lnTo>
                  <a:pt x="661383" y="40492"/>
                </a:lnTo>
                <a:close/>
              </a:path>
              <a:path w="1374139" h="227965">
                <a:moveTo>
                  <a:pt x="661383" y="57180"/>
                </a:moveTo>
                <a:lnTo>
                  <a:pt x="634142" y="57180"/>
                </a:lnTo>
                <a:lnTo>
                  <a:pt x="634142" y="88593"/>
                </a:lnTo>
                <a:lnTo>
                  <a:pt x="661383" y="88593"/>
                </a:lnTo>
                <a:lnTo>
                  <a:pt x="661383" y="57180"/>
                </a:lnTo>
                <a:close/>
              </a:path>
              <a:path w="1374139" h="227965">
                <a:moveTo>
                  <a:pt x="661383" y="2944"/>
                </a:moveTo>
                <a:lnTo>
                  <a:pt x="634142" y="2944"/>
                </a:lnTo>
                <a:lnTo>
                  <a:pt x="634142" y="35093"/>
                </a:lnTo>
                <a:lnTo>
                  <a:pt x="661383" y="35093"/>
                </a:lnTo>
                <a:lnTo>
                  <a:pt x="661383" y="2944"/>
                </a:lnTo>
                <a:close/>
              </a:path>
              <a:path w="1374139" h="227965">
                <a:moveTo>
                  <a:pt x="806912" y="133012"/>
                </a:moveTo>
                <a:lnTo>
                  <a:pt x="779426" y="133012"/>
                </a:lnTo>
                <a:lnTo>
                  <a:pt x="779426" y="224796"/>
                </a:lnTo>
                <a:lnTo>
                  <a:pt x="806912" y="224796"/>
                </a:lnTo>
                <a:lnTo>
                  <a:pt x="806912" y="133012"/>
                </a:lnTo>
                <a:close/>
              </a:path>
              <a:path w="1374139" h="227965">
                <a:moveTo>
                  <a:pt x="895015" y="110925"/>
                </a:moveTo>
                <a:lnTo>
                  <a:pt x="692796" y="110925"/>
                </a:lnTo>
                <a:lnTo>
                  <a:pt x="692796" y="133012"/>
                </a:lnTo>
                <a:lnTo>
                  <a:pt x="895015" y="133012"/>
                </a:lnTo>
                <a:lnTo>
                  <a:pt x="895015" y="110925"/>
                </a:lnTo>
                <a:close/>
              </a:path>
              <a:path w="1374139" h="227965">
                <a:moveTo>
                  <a:pt x="870228" y="16197"/>
                </a:moveTo>
                <a:lnTo>
                  <a:pt x="716601" y="16197"/>
                </a:lnTo>
                <a:lnTo>
                  <a:pt x="716601" y="38284"/>
                </a:lnTo>
                <a:lnTo>
                  <a:pt x="842988" y="38284"/>
                </a:lnTo>
                <a:lnTo>
                  <a:pt x="842853" y="53775"/>
                </a:lnTo>
                <a:lnTo>
                  <a:pt x="842098" y="70739"/>
                </a:lnTo>
                <a:lnTo>
                  <a:pt x="840192" y="89636"/>
                </a:lnTo>
                <a:lnTo>
                  <a:pt x="836607" y="110925"/>
                </a:lnTo>
                <a:lnTo>
                  <a:pt x="864338" y="110925"/>
                </a:lnTo>
                <a:lnTo>
                  <a:pt x="867743" y="88894"/>
                </a:lnTo>
                <a:lnTo>
                  <a:pt x="869492" y="69497"/>
                </a:lnTo>
                <a:lnTo>
                  <a:pt x="870136" y="52101"/>
                </a:lnTo>
                <a:lnTo>
                  <a:pt x="870228" y="16197"/>
                </a:lnTo>
                <a:close/>
              </a:path>
              <a:path w="1374139" h="227965">
                <a:moveTo>
                  <a:pt x="1002260" y="23068"/>
                </a:moveTo>
                <a:lnTo>
                  <a:pt x="976491" y="23068"/>
                </a:lnTo>
                <a:lnTo>
                  <a:pt x="976491" y="170806"/>
                </a:lnTo>
                <a:lnTo>
                  <a:pt x="1063612" y="170806"/>
                </a:lnTo>
                <a:lnTo>
                  <a:pt x="1063612" y="148719"/>
                </a:lnTo>
                <a:lnTo>
                  <a:pt x="1002260" y="148719"/>
                </a:lnTo>
                <a:lnTo>
                  <a:pt x="1002260" y="95955"/>
                </a:lnTo>
                <a:lnTo>
                  <a:pt x="1063612" y="95955"/>
                </a:lnTo>
                <a:lnTo>
                  <a:pt x="1063612" y="74359"/>
                </a:lnTo>
                <a:lnTo>
                  <a:pt x="1002260" y="74359"/>
                </a:lnTo>
                <a:lnTo>
                  <a:pt x="1002260" y="23068"/>
                </a:lnTo>
                <a:close/>
              </a:path>
              <a:path w="1374139" h="227965">
                <a:moveTo>
                  <a:pt x="1063612" y="95955"/>
                </a:moveTo>
                <a:lnTo>
                  <a:pt x="1038335" y="95955"/>
                </a:lnTo>
                <a:lnTo>
                  <a:pt x="1038335" y="148719"/>
                </a:lnTo>
                <a:lnTo>
                  <a:pt x="1063612" y="148719"/>
                </a:lnTo>
                <a:lnTo>
                  <a:pt x="1063612" y="95955"/>
                </a:lnTo>
                <a:close/>
              </a:path>
              <a:path w="1374139" h="227965">
                <a:moveTo>
                  <a:pt x="1063612" y="23068"/>
                </a:moveTo>
                <a:lnTo>
                  <a:pt x="1038335" y="23068"/>
                </a:lnTo>
                <a:lnTo>
                  <a:pt x="1038335" y="74359"/>
                </a:lnTo>
                <a:lnTo>
                  <a:pt x="1063612" y="74359"/>
                </a:lnTo>
                <a:lnTo>
                  <a:pt x="1063612" y="23068"/>
                </a:lnTo>
                <a:close/>
              </a:path>
              <a:path w="1374139" h="227965">
                <a:moveTo>
                  <a:pt x="1161041" y="110925"/>
                </a:moveTo>
                <a:lnTo>
                  <a:pt x="1134782" y="110925"/>
                </a:lnTo>
                <a:lnTo>
                  <a:pt x="1134782" y="224551"/>
                </a:lnTo>
                <a:lnTo>
                  <a:pt x="1161041" y="224551"/>
                </a:lnTo>
                <a:lnTo>
                  <a:pt x="1161041" y="110925"/>
                </a:lnTo>
                <a:close/>
              </a:path>
              <a:path w="1374139" h="227965">
                <a:moveTo>
                  <a:pt x="1111222" y="6626"/>
                </a:moveTo>
                <a:lnTo>
                  <a:pt x="1085454" y="6626"/>
                </a:lnTo>
                <a:lnTo>
                  <a:pt x="1085454" y="213753"/>
                </a:lnTo>
                <a:lnTo>
                  <a:pt x="1111222" y="213753"/>
                </a:lnTo>
                <a:lnTo>
                  <a:pt x="1111222" y="110925"/>
                </a:lnTo>
                <a:lnTo>
                  <a:pt x="1161041" y="110925"/>
                </a:lnTo>
                <a:lnTo>
                  <a:pt x="1161041" y="88348"/>
                </a:lnTo>
                <a:lnTo>
                  <a:pt x="1111222" y="88348"/>
                </a:lnTo>
                <a:lnTo>
                  <a:pt x="1111222" y="6626"/>
                </a:lnTo>
                <a:close/>
              </a:path>
              <a:path w="1374139" h="227965">
                <a:moveTo>
                  <a:pt x="1161041" y="2699"/>
                </a:moveTo>
                <a:lnTo>
                  <a:pt x="1134782" y="2699"/>
                </a:lnTo>
                <a:lnTo>
                  <a:pt x="1134782" y="88348"/>
                </a:lnTo>
                <a:lnTo>
                  <a:pt x="1161041" y="88348"/>
                </a:lnTo>
                <a:lnTo>
                  <a:pt x="1161041" y="2699"/>
                </a:lnTo>
                <a:close/>
              </a:path>
              <a:path w="1374139" h="227965">
                <a:moveTo>
                  <a:pt x="1299207" y="134976"/>
                </a:moveTo>
                <a:lnTo>
                  <a:pt x="1268282" y="138047"/>
                </a:lnTo>
                <a:lnTo>
                  <a:pt x="1244511" y="146848"/>
                </a:lnTo>
                <a:lnTo>
                  <a:pt x="1229254" y="160755"/>
                </a:lnTo>
                <a:lnTo>
                  <a:pt x="1223866" y="179150"/>
                </a:lnTo>
                <a:lnTo>
                  <a:pt x="1229254" y="197544"/>
                </a:lnTo>
                <a:lnTo>
                  <a:pt x="1244511" y="211452"/>
                </a:lnTo>
                <a:lnTo>
                  <a:pt x="1268282" y="220252"/>
                </a:lnTo>
                <a:lnTo>
                  <a:pt x="1299207" y="223324"/>
                </a:lnTo>
                <a:lnTo>
                  <a:pt x="1329849" y="220252"/>
                </a:lnTo>
                <a:lnTo>
                  <a:pt x="1353474" y="211452"/>
                </a:lnTo>
                <a:lnTo>
                  <a:pt x="1364105" y="201728"/>
                </a:lnTo>
                <a:lnTo>
                  <a:pt x="1299207" y="201728"/>
                </a:lnTo>
                <a:lnTo>
                  <a:pt x="1279061" y="200236"/>
                </a:lnTo>
                <a:lnTo>
                  <a:pt x="1263929" y="195868"/>
                </a:lnTo>
                <a:lnTo>
                  <a:pt x="1254412" y="188786"/>
                </a:lnTo>
                <a:lnTo>
                  <a:pt x="1251107" y="179150"/>
                </a:lnTo>
                <a:lnTo>
                  <a:pt x="1254412" y="169372"/>
                </a:lnTo>
                <a:lnTo>
                  <a:pt x="1263929" y="162216"/>
                </a:lnTo>
                <a:lnTo>
                  <a:pt x="1279061" y="157822"/>
                </a:lnTo>
                <a:lnTo>
                  <a:pt x="1299207" y="156327"/>
                </a:lnTo>
                <a:lnTo>
                  <a:pt x="1363836" y="156327"/>
                </a:lnTo>
                <a:lnTo>
                  <a:pt x="1353474" y="146848"/>
                </a:lnTo>
                <a:lnTo>
                  <a:pt x="1329849" y="138047"/>
                </a:lnTo>
                <a:lnTo>
                  <a:pt x="1299207" y="134976"/>
                </a:lnTo>
                <a:close/>
              </a:path>
              <a:path w="1374139" h="227965">
                <a:moveTo>
                  <a:pt x="1363836" y="156327"/>
                </a:moveTo>
                <a:lnTo>
                  <a:pt x="1299207" y="156327"/>
                </a:lnTo>
                <a:lnTo>
                  <a:pt x="1318967" y="157822"/>
                </a:lnTo>
                <a:lnTo>
                  <a:pt x="1333964" y="162216"/>
                </a:lnTo>
                <a:lnTo>
                  <a:pt x="1343485" y="169372"/>
                </a:lnTo>
                <a:lnTo>
                  <a:pt x="1346817" y="179150"/>
                </a:lnTo>
                <a:lnTo>
                  <a:pt x="1343485" y="188786"/>
                </a:lnTo>
                <a:lnTo>
                  <a:pt x="1333964" y="195868"/>
                </a:lnTo>
                <a:lnTo>
                  <a:pt x="1318967" y="200236"/>
                </a:lnTo>
                <a:lnTo>
                  <a:pt x="1299207" y="201728"/>
                </a:lnTo>
                <a:lnTo>
                  <a:pt x="1364105" y="201728"/>
                </a:lnTo>
                <a:lnTo>
                  <a:pt x="1368678" y="197544"/>
                </a:lnTo>
                <a:lnTo>
                  <a:pt x="1374058" y="179150"/>
                </a:lnTo>
                <a:lnTo>
                  <a:pt x="1368678" y="160755"/>
                </a:lnTo>
                <a:lnTo>
                  <a:pt x="1363836" y="156327"/>
                </a:lnTo>
                <a:close/>
              </a:path>
              <a:path w="1374139" h="227965">
                <a:moveTo>
                  <a:pt x="1372585" y="2944"/>
                </a:moveTo>
                <a:lnTo>
                  <a:pt x="1345345" y="2944"/>
                </a:lnTo>
                <a:lnTo>
                  <a:pt x="1345345" y="40492"/>
                </a:lnTo>
                <a:lnTo>
                  <a:pt x="1272948" y="40492"/>
                </a:lnTo>
                <a:lnTo>
                  <a:pt x="1265270" y="63898"/>
                </a:lnTo>
                <a:lnTo>
                  <a:pt x="1248791" y="84268"/>
                </a:lnTo>
                <a:lnTo>
                  <a:pt x="1223408" y="101094"/>
                </a:lnTo>
                <a:lnTo>
                  <a:pt x="1189018" y="113870"/>
                </a:lnTo>
                <a:lnTo>
                  <a:pt x="1200061" y="135467"/>
                </a:lnTo>
                <a:lnTo>
                  <a:pt x="1233274" y="123328"/>
                </a:lnTo>
                <a:lnTo>
                  <a:pt x="1260264" y="107014"/>
                </a:lnTo>
                <a:lnTo>
                  <a:pt x="1280834" y="86582"/>
                </a:lnTo>
                <a:lnTo>
                  <a:pt x="1294790" y="62089"/>
                </a:lnTo>
                <a:lnTo>
                  <a:pt x="1372585" y="62089"/>
                </a:lnTo>
                <a:lnTo>
                  <a:pt x="1372585" y="2944"/>
                </a:lnTo>
                <a:close/>
              </a:path>
              <a:path w="1374139" h="227965">
                <a:moveTo>
                  <a:pt x="1372585" y="62089"/>
                </a:moveTo>
                <a:lnTo>
                  <a:pt x="1345345" y="62089"/>
                </a:lnTo>
                <a:lnTo>
                  <a:pt x="1345345" y="85893"/>
                </a:lnTo>
                <a:lnTo>
                  <a:pt x="1292581" y="85893"/>
                </a:lnTo>
                <a:lnTo>
                  <a:pt x="1292581" y="107981"/>
                </a:lnTo>
                <a:lnTo>
                  <a:pt x="1345345" y="107981"/>
                </a:lnTo>
                <a:lnTo>
                  <a:pt x="1345345" y="132522"/>
                </a:lnTo>
                <a:lnTo>
                  <a:pt x="1372585" y="132522"/>
                </a:lnTo>
                <a:lnTo>
                  <a:pt x="1372585" y="62089"/>
                </a:lnTo>
                <a:close/>
              </a:path>
              <a:path w="1374139" h="227965">
                <a:moveTo>
                  <a:pt x="1302643" y="18405"/>
                </a:moveTo>
                <a:lnTo>
                  <a:pt x="1200797" y="18405"/>
                </a:lnTo>
                <a:lnTo>
                  <a:pt x="1200797" y="40492"/>
                </a:lnTo>
                <a:lnTo>
                  <a:pt x="1300680" y="40492"/>
                </a:lnTo>
                <a:lnTo>
                  <a:pt x="1302030" y="33498"/>
                </a:lnTo>
                <a:lnTo>
                  <a:pt x="1302643" y="26136"/>
                </a:lnTo>
                <a:lnTo>
                  <a:pt x="1302643" y="18405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8287319" y="10176636"/>
            <a:ext cx="422275" cy="222250"/>
          </a:xfrm>
          <a:custGeom>
            <a:avLst/>
            <a:gdLst/>
            <a:ahLst/>
            <a:cxnLst/>
            <a:rect l="l" t="t" r="r" b="b"/>
            <a:pathLst>
              <a:path w="422275" h="222250">
                <a:moveTo>
                  <a:pt x="188230" y="0"/>
                </a:moveTo>
                <a:lnTo>
                  <a:pt x="161235" y="0"/>
                </a:lnTo>
                <a:lnTo>
                  <a:pt x="161235" y="71660"/>
                </a:lnTo>
                <a:lnTo>
                  <a:pt x="114607" y="71660"/>
                </a:lnTo>
                <a:lnTo>
                  <a:pt x="114607" y="93747"/>
                </a:lnTo>
                <a:lnTo>
                  <a:pt x="161235" y="93747"/>
                </a:lnTo>
                <a:lnTo>
                  <a:pt x="161235" y="222097"/>
                </a:lnTo>
                <a:lnTo>
                  <a:pt x="188230" y="222097"/>
                </a:lnTo>
                <a:lnTo>
                  <a:pt x="188230" y="0"/>
                </a:lnTo>
                <a:close/>
              </a:path>
              <a:path w="422275" h="222250">
                <a:moveTo>
                  <a:pt x="84176" y="17915"/>
                </a:moveTo>
                <a:lnTo>
                  <a:pt x="56444" y="17915"/>
                </a:lnTo>
                <a:lnTo>
                  <a:pt x="56444" y="53254"/>
                </a:lnTo>
                <a:lnTo>
                  <a:pt x="52594" y="84168"/>
                </a:lnTo>
                <a:lnTo>
                  <a:pt x="41658" y="113011"/>
                </a:lnTo>
                <a:lnTo>
                  <a:pt x="24004" y="137253"/>
                </a:lnTo>
                <a:lnTo>
                  <a:pt x="0" y="154363"/>
                </a:lnTo>
                <a:lnTo>
                  <a:pt x="17178" y="176450"/>
                </a:lnTo>
                <a:lnTo>
                  <a:pt x="34904" y="164485"/>
                </a:lnTo>
                <a:lnTo>
                  <a:pt x="49741" y="148550"/>
                </a:lnTo>
                <a:lnTo>
                  <a:pt x="61611" y="129326"/>
                </a:lnTo>
                <a:lnTo>
                  <a:pt x="70433" y="107490"/>
                </a:lnTo>
                <a:lnTo>
                  <a:pt x="96878" y="107490"/>
                </a:lnTo>
                <a:lnTo>
                  <a:pt x="87795" y="83658"/>
                </a:lnTo>
                <a:lnTo>
                  <a:pt x="84176" y="53254"/>
                </a:lnTo>
                <a:lnTo>
                  <a:pt x="84176" y="17915"/>
                </a:lnTo>
                <a:close/>
              </a:path>
              <a:path w="422275" h="222250">
                <a:moveTo>
                  <a:pt x="96878" y="107490"/>
                </a:moveTo>
                <a:lnTo>
                  <a:pt x="70433" y="107490"/>
                </a:lnTo>
                <a:lnTo>
                  <a:pt x="79049" y="128104"/>
                </a:lnTo>
                <a:lnTo>
                  <a:pt x="90679" y="146142"/>
                </a:lnTo>
                <a:lnTo>
                  <a:pt x="105254" y="161051"/>
                </a:lnTo>
                <a:lnTo>
                  <a:pt x="122705" y="172278"/>
                </a:lnTo>
                <a:lnTo>
                  <a:pt x="139148" y="150437"/>
                </a:lnTo>
                <a:lnTo>
                  <a:pt x="115650" y="134527"/>
                </a:lnTo>
                <a:lnTo>
                  <a:pt x="98409" y="111508"/>
                </a:lnTo>
                <a:lnTo>
                  <a:pt x="96878" y="107490"/>
                </a:lnTo>
                <a:close/>
              </a:path>
              <a:path w="422275" h="222250">
                <a:moveTo>
                  <a:pt x="421862" y="123932"/>
                </a:moveTo>
                <a:lnTo>
                  <a:pt x="219152" y="123932"/>
                </a:lnTo>
                <a:lnTo>
                  <a:pt x="219152" y="146019"/>
                </a:lnTo>
                <a:lnTo>
                  <a:pt x="421862" y="146019"/>
                </a:lnTo>
                <a:lnTo>
                  <a:pt x="421862" y="123932"/>
                </a:lnTo>
                <a:close/>
              </a:path>
              <a:path w="422275" h="222250">
                <a:moveTo>
                  <a:pt x="334004" y="104545"/>
                </a:moveTo>
                <a:lnTo>
                  <a:pt x="307009" y="104545"/>
                </a:lnTo>
                <a:lnTo>
                  <a:pt x="307009" y="123932"/>
                </a:lnTo>
                <a:lnTo>
                  <a:pt x="334004" y="123932"/>
                </a:lnTo>
                <a:lnTo>
                  <a:pt x="334004" y="104545"/>
                </a:lnTo>
                <a:close/>
              </a:path>
              <a:path w="422275" h="222250">
                <a:moveTo>
                  <a:pt x="396830" y="5644"/>
                </a:moveTo>
                <a:lnTo>
                  <a:pt x="244184" y="5644"/>
                </a:lnTo>
                <a:lnTo>
                  <a:pt x="244184" y="26995"/>
                </a:lnTo>
                <a:lnTo>
                  <a:pt x="369589" y="26995"/>
                </a:lnTo>
                <a:lnTo>
                  <a:pt x="369589" y="45646"/>
                </a:lnTo>
                <a:lnTo>
                  <a:pt x="244920" y="45646"/>
                </a:lnTo>
                <a:lnTo>
                  <a:pt x="244920" y="104545"/>
                </a:lnTo>
                <a:lnTo>
                  <a:pt x="401247" y="104545"/>
                </a:lnTo>
                <a:lnTo>
                  <a:pt x="401247" y="83439"/>
                </a:lnTo>
                <a:lnTo>
                  <a:pt x="271915" y="83439"/>
                </a:lnTo>
                <a:lnTo>
                  <a:pt x="271915" y="65034"/>
                </a:lnTo>
                <a:lnTo>
                  <a:pt x="396830" y="65034"/>
                </a:lnTo>
                <a:lnTo>
                  <a:pt x="396830" y="5644"/>
                </a:lnTo>
                <a:close/>
              </a:path>
              <a:path w="422275" h="222250">
                <a:moveTo>
                  <a:pt x="272652" y="158290"/>
                </a:moveTo>
                <a:lnTo>
                  <a:pt x="245165" y="158290"/>
                </a:lnTo>
                <a:lnTo>
                  <a:pt x="245165" y="221851"/>
                </a:lnTo>
                <a:lnTo>
                  <a:pt x="401738" y="221851"/>
                </a:lnTo>
                <a:lnTo>
                  <a:pt x="401738" y="199764"/>
                </a:lnTo>
                <a:lnTo>
                  <a:pt x="272652" y="199764"/>
                </a:lnTo>
                <a:lnTo>
                  <a:pt x="272652" y="158290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8334" y="2188415"/>
            <a:ext cx="11039912" cy="489031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6636782" y="8413683"/>
            <a:ext cx="423545" cy="109855"/>
          </a:xfrm>
          <a:custGeom>
            <a:avLst/>
            <a:gdLst/>
            <a:ahLst/>
            <a:cxnLst/>
            <a:rect l="l" t="t" r="r" b="b"/>
            <a:pathLst>
              <a:path w="423545" h="109854">
                <a:moveTo>
                  <a:pt x="89084" y="0"/>
                </a:moveTo>
                <a:lnTo>
                  <a:pt x="79758" y="0"/>
                </a:lnTo>
                <a:lnTo>
                  <a:pt x="79758" y="109085"/>
                </a:lnTo>
                <a:lnTo>
                  <a:pt x="89084" y="109085"/>
                </a:lnTo>
                <a:lnTo>
                  <a:pt x="89084" y="0"/>
                </a:lnTo>
                <a:close/>
              </a:path>
              <a:path w="423545" h="109854">
                <a:moveTo>
                  <a:pt x="66751" y="2699"/>
                </a:moveTo>
                <a:lnTo>
                  <a:pt x="57548" y="2699"/>
                </a:lnTo>
                <a:lnTo>
                  <a:pt x="57548" y="41719"/>
                </a:lnTo>
                <a:lnTo>
                  <a:pt x="33744" y="41719"/>
                </a:lnTo>
                <a:lnTo>
                  <a:pt x="33744" y="49818"/>
                </a:lnTo>
                <a:lnTo>
                  <a:pt x="57548" y="49818"/>
                </a:lnTo>
                <a:lnTo>
                  <a:pt x="57548" y="103440"/>
                </a:lnTo>
                <a:lnTo>
                  <a:pt x="66751" y="103440"/>
                </a:lnTo>
                <a:lnTo>
                  <a:pt x="66751" y="2699"/>
                </a:lnTo>
                <a:close/>
              </a:path>
              <a:path w="423545" h="109854">
                <a:moveTo>
                  <a:pt x="41106" y="13497"/>
                </a:moveTo>
                <a:lnTo>
                  <a:pt x="0" y="13497"/>
                </a:lnTo>
                <a:lnTo>
                  <a:pt x="0" y="82826"/>
                </a:lnTo>
                <a:lnTo>
                  <a:pt x="6871" y="82826"/>
                </a:lnTo>
                <a:lnTo>
                  <a:pt x="18881" y="82638"/>
                </a:lnTo>
                <a:lnTo>
                  <a:pt x="29142" y="82151"/>
                </a:lnTo>
                <a:lnTo>
                  <a:pt x="38483" y="81204"/>
                </a:lnTo>
                <a:lnTo>
                  <a:pt x="47732" y="79635"/>
                </a:lnTo>
                <a:lnTo>
                  <a:pt x="47146" y="74727"/>
                </a:lnTo>
                <a:lnTo>
                  <a:pt x="9325" y="74727"/>
                </a:lnTo>
                <a:lnTo>
                  <a:pt x="9325" y="21473"/>
                </a:lnTo>
                <a:lnTo>
                  <a:pt x="41106" y="21473"/>
                </a:lnTo>
                <a:lnTo>
                  <a:pt x="41106" y="13497"/>
                </a:lnTo>
                <a:close/>
              </a:path>
              <a:path w="423545" h="109854">
                <a:moveTo>
                  <a:pt x="46750" y="71414"/>
                </a:moveTo>
                <a:lnTo>
                  <a:pt x="38142" y="73010"/>
                </a:lnTo>
                <a:lnTo>
                  <a:pt x="29510" y="74014"/>
                </a:lnTo>
                <a:lnTo>
                  <a:pt x="20142" y="74546"/>
                </a:lnTo>
                <a:lnTo>
                  <a:pt x="9325" y="74727"/>
                </a:lnTo>
                <a:lnTo>
                  <a:pt x="47146" y="74727"/>
                </a:lnTo>
                <a:lnTo>
                  <a:pt x="46750" y="71414"/>
                </a:lnTo>
                <a:close/>
              </a:path>
              <a:path w="423545" h="109854">
                <a:moveTo>
                  <a:pt x="135221" y="4049"/>
                </a:moveTo>
                <a:lnTo>
                  <a:pt x="123804" y="5876"/>
                </a:lnTo>
                <a:lnTo>
                  <a:pt x="114837" y="10844"/>
                </a:lnTo>
                <a:lnTo>
                  <a:pt x="108976" y="18457"/>
                </a:lnTo>
                <a:lnTo>
                  <a:pt x="106876" y="28222"/>
                </a:lnTo>
                <a:lnTo>
                  <a:pt x="108976" y="37985"/>
                </a:lnTo>
                <a:lnTo>
                  <a:pt x="114837" y="45585"/>
                </a:lnTo>
                <a:lnTo>
                  <a:pt x="123804" y="50516"/>
                </a:lnTo>
                <a:lnTo>
                  <a:pt x="135221" y="52272"/>
                </a:lnTo>
                <a:lnTo>
                  <a:pt x="146516" y="50516"/>
                </a:lnTo>
                <a:lnTo>
                  <a:pt x="155452" y="45585"/>
                </a:lnTo>
                <a:lnTo>
                  <a:pt x="156354" y="44419"/>
                </a:lnTo>
                <a:lnTo>
                  <a:pt x="124300" y="44419"/>
                </a:lnTo>
                <a:lnTo>
                  <a:pt x="116202" y="37793"/>
                </a:lnTo>
                <a:lnTo>
                  <a:pt x="116202" y="18773"/>
                </a:lnTo>
                <a:lnTo>
                  <a:pt x="124300" y="12147"/>
                </a:lnTo>
                <a:lnTo>
                  <a:pt x="156459" y="12147"/>
                </a:lnTo>
                <a:lnTo>
                  <a:pt x="155452" y="10844"/>
                </a:lnTo>
                <a:lnTo>
                  <a:pt x="146516" y="5876"/>
                </a:lnTo>
                <a:lnTo>
                  <a:pt x="135221" y="4049"/>
                </a:lnTo>
                <a:close/>
              </a:path>
              <a:path w="423545" h="109854">
                <a:moveTo>
                  <a:pt x="156459" y="12147"/>
                </a:moveTo>
                <a:lnTo>
                  <a:pt x="146019" y="12147"/>
                </a:lnTo>
                <a:lnTo>
                  <a:pt x="154118" y="18773"/>
                </a:lnTo>
                <a:lnTo>
                  <a:pt x="154118" y="37793"/>
                </a:lnTo>
                <a:lnTo>
                  <a:pt x="146019" y="44419"/>
                </a:lnTo>
                <a:lnTo>
                  <a:pt x="156354" y="44419"/>
                </a:lnTo>
                <a:lnTo>
                  <a:pt x="161329" y="37985"/>
                </a:lnTo>
                <a:lnTo>
                  <a:pt x="163443" y="28222"/>
                </a:lnTo>
                <a:lnTo>
                  <a:pt x="161329" y="18457"/>
                </a:lnTo>
                <a:lnTo>
                  <a:pt x="156459" y="12147"/>
                </a:lnTo>
                <a:close/>
              </a:path>
              <a:path w="423545" h="109854">
                <a:moveTo>
                  <a:pt x="194365" y="0"/>
                </a:moveTo>
                <a:lnTo>
                  <a:pt x="184794" y="0"/>
                </a:lnTo>
                <a:lnTo>
                  <a:pt x="184794" y="56076"/>
                </a:lnTo>
                <a:lnTo>
                  <a:pt x="194365" y="56076"/>
                </a:lnTo>
                <a:lnTo>
                  <a:pt x="194365" y="0"/>
                </a:lnTo>
                <a:close/>
              </a:path>
              <a:path w="423545" h="109854">
                <a:moveTo>
                  <a:pt x="194365" y="61352"/>
                </a:moveTo>
                <a:lnTo>
                  <a:pt x="123441" y="61352"/>
                </a:lnTo>
                <a:lnTo>
                  <a:pt x="123441" y="69083"/>
                </a:lnTo>
                <a:lnTo>
                  <a:pt x="184794" y="69083"/>
                </a:lnTo>
                <a:lnTo>
                  <a:pt x="184794" y="80372"/>
                </a:lnTo>
                <a:lnTo>
                  <a:pt x="123687" y="80372"/>
                </a:lnTo>
                <a:lnTo>
                  <a:pt x="123687" y="107612"/>
                </a:lnTo>
                <a:lnTo>
                  <a:pt x="198292" y="107612"/>
                </a:lnTo>
                <a:lnTo>
                  <a:pt x="198292" y="99882"/>
                </a:lnTo>
                <a:lnTo>
                  <a:pt x="133135" y="99882"/>
                </a:lnTo>
                <a:lnTo>
                  <a:pt x="133135" y="87611"/>
                </a:lnTo>
                <a:lnTo>
                  <a:pt x="194365" y="87611"/>
                </a:lnTo>
                <a:lnTo>
                  <a:pt x="194365" y="61352"/>
                </a:lnTo>
                <a:close/>
              </a:path>
              <a:path w="423545" h="109854">
                <a:moveTo>
                  <a:pt x="302960" y="0"/>
                </a:moveTo>
                <a:lnTo>
                  <a:pt x="293389" y="0"/>
                </a:lnTo>
                <a:lnTo>
                  <a:pt x="293389" y="109330"/>
                </a:lnTo>
                <a:lnTo>
                  <a:pt x="302960" y="109330"/>
                </a:lnTo>
                <a:lnTo>
                  <a:pt x="302960" y="0"/>
                </a:lnTo>
                <a:close/>
              </a:path>
              <a:path w="423545" h="109854">
                <a:moveTo>
                  <a:pt x="269829" y="10184"/>
                </a:moveTo>
                <a:lnTo>
                  <a:pt x="219029" y="10184"/>
                </a:lnTo>
                <a:lnTo>
                  <a:pt x="219029" y="18160"/>
                </a:lnTo>
                <a:lnTo>
                  <a:pt x="260136" y="18160"/>
                </a:lnTo>
                <a:lnTo>
                  <a:pt x="260136" y="41106"/>
                </a:lnTo>
                <a:lnTo>
                  <a:pt x="219275" y="41106"/>
                </a:lnTo>
                <a:lnTo>
                  <a:pt x="219275" y="82826"/>
                </a:lnTo>
                <a:lnTo>
                  <a:pt x="228355" y="82826"/>
                </a:lnTo>
                <a:lnTo>
                  <a:pt x="242111" y="82661"/>
                </a:lnTo>
                <a:lnTo>
                  <a:pt x="255580" y="82059"/>
                </a:lnTo>
                <a:lnTo>
                  <a:pt x="269302" y="80859"/>
                </a:lnTo>
                <a:lnTo>
                  <a:pt x="283818" y="78899"/>
                </a:lnTo>
                <a:lnTo>
                  <a:pt x="283312" y="74727"/>
                </a:lnTo>
                <a:lnTo>
                  <a:pt x="229091" y="74727"/>
                </a:lnTo>
                <a:lnTo>
                  <a:pt x="229091" y="48959"/>
                </a:lnTo>
                <a:lnTo>
                  <a:pt x="269829" y="48959"/>
                </a:lnTo>
                <a:lnTo>
                  <a:pt x="269829" y="10184"/>
                </a:lnTo>
                <a:close/>
              </a:path>
              <a:path w="423545" h="109854">
                <a:moveTo>
                  <a:pt x="282836" y="70801"/>
                </a:moveTo>
                <a:lnTo>
                  <a:pt x="268753" y="72734"/>
                </a:lnTo>
                <a:lnTo>
                  <a:pt x="255434" y="73937"/>
                </a:lnTo>
                <a:lnTo>
                  <a:pt x="242381" y="74554"/>
                </a:lnTo>
                <a:lnTo>
                  <a:pt x="229091" y="74727"/>
                </a:lnTo>
                <a:lnTo>
                  <a:pt x="283312" y="74727"/>
                </a:lnTo>
                <a:lnTo>
                  <a:pt x="282836" y="70801"/>
                </a:lnTo>
                <a:close/>
              </a:path>
              <a:path w="423545" h="109854">
                <a:moveTo>
                  <a:pt x="345416" y="15583"/>
                </a:moveTo>
                <a:lnTo>
                  <a:pt x="335968" y="15583"/>
                </a:lnTo>
                <a:lnTo>
                  <a:pt x="335968" y="47855"/>
                </a:lnTo>
                <a:lnTo>
                  <a:pt x="321857" y="47977"/>
                </a:lnTo>
                <a:lnTo>
                  <a:pt x="322961" y="56199"/>
                </a:lnTo>
                <a:lnTo>
                  <a:pt x="338136" y="56018"/>
                </a:lnTo>
                <a:lnTo>
                  <a:pt x="355002" y="55493"/>
                </a:lnTo>
                <a:lnTo>
                  <a:pt x="372536" y="54370"/>
                </a:lnTo>
                <a:lnTo>
                  <a:pt x="389713" y="52395"/>
                </a:lnTo>
                <a:lnTo>
                  <a:pt x="389246" y="47732"/>
                </a:lnTo>
                <a:lnTo>
                  <a:pt x="345416" y="47732"/>
                </a:lnTo>
                <a:lnTo>
                  <a:pt x="345416" y="15583"/>
                </a:lnTo>
                <a:close/>
              </a:path>
              <a:path w="423545" h="109854">
                <a:moveTo>
                  <a:pt x="372657" y="15583"/>
                </a:moveTo>
                <a:lnTo>
                  <a:pt x="363208" y="15583"/>
                </a:lnTo>
                <a:lnTo>
                  <a:pt x="363208" y="47118"/>
                </a:lnTo>
                <a:lnTo>
                  <a:pt x="357196" y="47425"/>
                </a:lnTo>
                <a:lnTo>
                  <a:pt x="345416" y="47732"/>
                </a:lnTo>
                <a:lnTo>
                  <a:pt x="389246" y="47732"/>
                </a:lnTo>
                <a:lnTo>
                  <a:pt x="389124" y="46505"/>
                </a:lnTo>
                <a:lnTo>
                  <a:pt x="372657" y="46505"/>
                </a:lnTo>
                <a:lnTo>
                  <a:pt x="372657" y="15583"/>
                </a:lnTo>
                <a:close/>
              </a:path>
              <a:path w="423545" h="109854">
                <a:moveTo>
                  <a:pt x="388977" y="45032"/>
                </a:moveTo>
                <a:lnTo>
                  <a:pt x="383762" y="45707"/>
                </a:lnTo>
                <a:lnTo>
                  <a:pt x="378240" y="46198"/>
                </a:lnTo>
                <a:lnTo>
                  <a:pt x="372657" y="46505"/>
                </a:lnTo>
                <a:lnTo>
                  <a:pt x="389124" y="46505"/>
                </a:lnTo>
                <a:lnTo>
                  <a:pt x="388977" y="45032"/>
                </a:lnTo>
                <a:close/>
              </a:path>
              <a:path w="423545" h="109854">
                <a:moveTo>
                  <a:pt x="383823" y="7730"/>
                </a:moveTo>
                <a:lnTo>
                  <a:pt x="324924" y="7730"/>
                </a:lnTo>
                <a:lnTo>
                  <a:pt x="324924" y="15583"/>
                </a:lnTo>
                <a:lnTo>
                  <a:pt x="383823" y="15583"/>
                </a:lnTo>
                <a:lnTo>
                  <a:pt x="383823" y="7730"/>
                </a:lnTo>
                <a:close/>
              </a:path>
              <a:path w="423545" h="109854">
                <a:moveTo>
                  <a:pt x="406769" y="0"/>
                </a:moveTo>
                <a:lnTo>
                  <a:pt x="397198" y="0"/>
                </a:lnTo>
                <a:lnTo>
                  <a:pt x="397198" y="60371"/>
                </a:lnTo>
                <a:lnTo>
                  <a:pt x="406769" y="60371"/>
                </a:lnTo>
                <a:lnTo>
                  <a:pt x="406769" y="33621"/>
                </a:lnTo>
                <a:lnTo>
                  <a:pt x="423211" y="33621"/>
                </a:lnTo>
                <a:lnTo>
                  <a:pt x="423211" y="25400"/>
                </a:lnTo>
                <a:lnTo>
                  <a:pt x="406769" y="25400"/>
                </a:lnTo>
                <a:lnTo>
                  <a:pt x="406769" y="0"/>
                </a:lnTo>
                <a:close/>
              </a:path>
              <a:path w="423545" h="109854">
                <a:moveTo>
                  <a:pt x="347257" y="65156"/>
                </a:moveTo>
                <a:lnTo>
                  <a:pt x="337686" y="65156"/>
                </a:lnTo>
                <a:lnTo>
                  <a:pt x="337686" y="107612"/>
                </a:lnTo>
                <a:lnTo>
                  <a:pt x="406769" y="107612"/>
                </a:lnTo>
                <a:lnTo>
                  <a:pt x="406769" y="99759"/>
                </a:lnTo>
                <a:lnTo>
                  <a:pt x="347257" y="99759"/>
                </a:lnTo>
                <a:lnTo>
                  <a:pt x="347257" y="86016"/>
                </a:lnTo>
                <a:lnTo>
                  <a:pt x="406769" y="86016"/>
                </a:lnTo>
                <a:lnTo>
                  <a:pt x="406769" y="78286"/>
                </a:lnTo>
                <a:lnTo>
                  <a:pt x="347257" y="78286"/>
                </a:lnTo>
                <a:lnTo>
                  <a:pt x="347257" y="65156"/>
                </a:lnTo>
                <a:close/>
              </a:path>
              <a:path w="423545" h="109854">
                <a:moveTo>
                  <a:pt x="406769" y="86016"/>
                </a:moveTo>
                <a:lnTo>
                  <a:pt x="397198" y="86016"/>
                </a:lnTo>
                <a:lnTo>
                  <a:pt x="397198" y="99759"/>
                </a:lnTo>
                <a:lnTo>
                  <a:pt x="406769" y="99759"/>
                </a:lnTo>
                <a:lnTo>
                  <a:pt x="406769" y="86016"/>
                </a:lnTo>
                <a:close/>
              </a:path>
              <a:path w="423545" h="109854">
                <a:moveTo>
                  <a:pt x="406769" y="65156"/>
                </a:moveTo>
                <a:lnTo>
                  <a:pt x="397198" y="65156"/>
                </a:lnTo>
                <a:lnTo>
                  <a:pt x="397198" y="78286"/>
                </a:lnTo>
                <a:lnTo>
                  <a:pt x="406769" y="78286"/>
                </a:lnTo>
                <a:lnTo>
                  <a:pt x="406769" y="65156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010410" y="1905701"/>
            <a:ext cx="5643880" cy="4617720"/>
            <a:chOff x="2010410" y="1905701"/>
            <a:chExt cx="5643880" cy="461772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0410" y="1905701"/>
              <a:ext cx="5643807" cy="46176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7473" y="2020880"/>
              <a:ext cx="5329680" cy="4303533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8251057" y="7235381"/>
            <a:ext cx="4115435" cy="3256915"/>
            <a:chOff x="8251057" y="7235381"/>
            <a:chExt cx="4115435" cy="325691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1057" y="7235381"/>
              <a:ext cx="4115057" cy="325644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8120" y="7350561"/>
              <a:ext cx="3800931" cy="2942318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74631" y="8052765"/>
            <a:ext cx="4916203" cy="460105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2942014" y="7235381"/>
            <a:ext cx="6010910" cy="2219960"/>
            <a:chOff x="12942014" y="7235381"/>
            <a:chExt cx="6010910" cy="2219960"/>
          </a:xfrm>
        </p:grpSpPr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2014" y="7235381"/>
              <a:ext cx="6010288" cy="22198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99077" y="7350561"/>
              <a:ext cx="5696161" cy="1905701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7190" y="7693319"/>
            <a:ext cx="4867980" cy="223569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3517912" y="2240769"/>
            <a:ext cx="6282690" cy="3288029"/>
            <a:chOff x="13517912" y="2240769"/>
            <a:chExt cx="6282690" cy="3288029"/>
          </a:xfrm>
        </p:grpSpPr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7912" y="2240769"/>
              <a:ext cx="6282531" cy="328785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4976" y="2355949"/>
              <a:ext cx="5968404" cy="2973731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10943" y="10739611"/>
            <a:ext cx="110026" cy="152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919605" cy="227965"/>
          </a:xfrm>
          <a:custGeom>
            <a:avLst/>
            <a:gdLst/>
            <a:ahLst/>
            <a:cxnLst/>
            <a:rect l="l" t="t" r="r" b="b"/>
            <a:pathLst>
              <a:path w="1919604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919604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919604" h="227965">
                <a:moveTo>
                  <a:pt x="275857" y="48591"/>
                </a:moveTo>
                <a:lnTo>
                  <a:pt x="222833" y="48591"/>
                </a:lnTo>
                <a:lnTo>
                  <a:pt x="234939" y="50497"/>
                </a:lnTo>
                <a:lnTo>
                  <a:pt x="244583" y="55923"/>
                </a:lnTo>
                <a:lnTo>
                  <a:pt x="250959" y="64431"/>
                </a:lnTo>
                <a:lnTo>
                  <a:pt x="253264" y="75586"/>
                </a:lnTo>
                <a:lnTo>
                  <a:pt x="251527" y="86170"/>
                </a:lnTo>
                <a:lnTo>
                  <a:pt x="246362" y="96201"/>
                </a:lnTo>
                <a:lnTo>
                  <a:pt x="237838" y="106784"/>
                </a:lnTo>
                <a:lnTo>
                  <a:pt x="226023" y="119024"/>
                </a:lnTo>
                <a:lnTo>
                  <a:pt x="163198" y="179641"/>
                </a:lnTo>
                <a:lnTo>
                  <a:pt x="163198" y="202709"/>
                </a:lnTo>
                <a:lnTo>
                  <a:pt x="286640" y="202709"/>
                </a:lnTo>
                <a:lnTo>
                  <a:pt x="286640" y="175959"/>
                </a:lnTo>
                <a:lnTo>
                  <a:pt x="207618" y="175959"/>
                </a:lnTo>
                <a:lnTo>
                  <a:pt x="207618" y="174732"/>
                </a:lnTo>
                <a:lnTo>
                  <a:pt x="239276" y="143320"/>
                </a:lnTo>
                <a:lnTo>
                  <a:pt x="274676" y="103931"/>
                </a:lnTo>
                <a:lnTo>
                  <a:pt x="283940" y="74114"/>
                </a:lnTo>
                <a:lnTo>
                  <a:pt x="279538" y="53430"/>
                </a:lnTo>
                <a:lnTo>
                  <a:pt x="275857" y="48591"/>
                </a:lnTo>
                <a:close/>
              </a:path>
              <a:path w="1919604" h="227965">
                <a:moveTo>
                  <a:pt x="223078" y="22577"/>
                </a:moveTo>
                <a:lnTo>
                  <a:pt x="198560" y="26515"/>
                </a:lnTo>
                <a:lnTo>
                  <a:pt x="179334" y="37701"/>
                </a:lnTo>
                <a:lnTo>
                  <a:pt x="166826" y="55190"/>
                </a:lnTo>
                <a:lnTo>
                  <a:pt x="162462" y="78040"/>
                </a:lnTo>
                <a:lnTo>
                  <a:pt x="192893" y="78040"/>
                </a:lnTo>
                <a:lnTo>
                  <a:pt x="194879" y="65881"/>
                </a:lnTo>
                <a:lnTo>
                  <a:pt x="200869" y="56597"/>
                </a:lnTo>
                <a:lnTo>
                  <a:pt x="210355" y="50673"/>
                </a:lnTo>
                <a:lnTo>
                  <a:pt x="222833" y="48591"/>
                </a:lnTo>
                <a:lnTo>
                  <a:pt x="275857" y="48591"/>
                </a:lnTo>
                <a:lnTo>
                  <a:pt x="267130" y="37118"/>
                </a:lnTo>
                <a:lnTo>
                  <a:pt x="247911" y="26420"/>
                </a:lnTo>
                <a:lnTo>
                  <a:pt x="223078" y="22577"/>
                </a:lnTo>
                <a:close/>
              </a:path>
              <a:path w="1919604" h="227965">
                <a:moveTo>
                  <a:pt x="416708" y="0"/>
                </a:moveTo>
                <a:lnTo>
                  <a:pt x="387504" y="0"/>
                </a:lnTo>
                <a:lnTo>
                  <a:pt x="387504" y="227741"/>
                </a:lnTo>
                <a:lnTo>
                  <a:pt x="416708" y="227741"/>
                </a:lnTo>
                <a:lnTo>
                  <a:pt x="416708" y="0"/>
                </a:lnTo>
                <a:close/>
              </a:path>
              <a:path w="1919604" h="227965">
                <a:moveTo>
                  <a:pt x="625798" y="148473"/>
                </a:moveTo>
                <a:lnTo>
                  <a:pt x="598803" y="148473"/>
                </a:lnTo>
                <a:lnTo>
                  <a:pt x="598803" y="224305"/>
                </a:lnTo>
                <a:lnTo>
                  <a:pt x="625798" y="224305"/>
                </a:lnTo>
                <a:lnTo>
                  <a:pt x="625798" y="148473"/>
                </a:lnTo>
                <a:close/>
              </a:path>
              <a:path w="1919604" h="227965">
                <a:moveTo>
                  <a:pt x="713901" y="126386"/>
                </a:moveTo>
                <a:lnTo>
                  <a:pt x="511682" y="126386"/>
                </a:lnTo>
                <a:lnTo>
                  <a:pt x="511682" y="148473"/>
                </a:lnTo>
                <a:lnTo>
                  <a:pt x="713901" y="148473"/>
                </a:lnTo>
                <a:lnTo>
                  <a:pt x="713901" y="126386"/>
                </a:lnTo>
                <a:close/>
              </a:path>
              <a:path w="1919604" h="227965">
                <a:moveTo>
                  <a:pt x="628743" y="36811"/>
                </a:moveTo>
                <a:lnTo>
                  <a:pt x="597085" y="36811"/>
                </a:lnTo>
                <a:lnTo>
                  <a:pt x="590636" y="54588"/>
                </a:lnTo>
                <a:lnTo>
                  <a:pt x="575213" y="70433"/>
                </a:lnTo>
                <a:lnTo>
                  <a:pt x="552014" y="82780"/>
                </a:lnTo>
                <a:lnTo>
                  <a:pt x="522235" y="90065"/>
                </a:lnTo>
                <a:lnTo>
                  <a:pt x="532542" y="111416"/>
                </a:lnTo>
                <a:lnTo>
                  <a:pt x="558920" y="105287"/>
                </a:lnTo>
                <a:lnTo>
                  <a:pt x="581594" y="95142"/>
                </a:lnTo>
                <a:lnTo>
                  <a:pt x="599804" y="81478"/>
                </a:lnTo>
                <a:lnTo>
                  <a:pt x="612792" y="64788"/>
                </a:lnTo>
                <a:lnTo>
                  <a:pt x="644765" y="64788"/>
                </a:lnTo>
                <a:lnTo>
                  <a:pt x="634913" y="54588"/>
                </a:lnTo>
                <a:lnTo>
                  <a:pt x="628743" y="36811"/>
                </a:lnTo>
                <a:close/>
              </a:path>
              <a:path w="1919604" h="227965">
                <a:moveTo>
                  <a:pt x="644765" y="64788"/>
                </a:moveTo>
                <a:lnTo>
                  <a:pt x="612792" y="64788"/>
                </a:lnTo>
                <a:lnTo>
                  <a:pt x="625787" y="81478"/>
                </a:lnTo>
                <a:lnTo>
                  <a:pt x="644051" y="95142"/>
                </a:lnTo>
                <a:lnTo>
                  <a:pt x="666870" y="105287"/>
                </a:lnTo>
                <a:lnTo>
                  <a:pt x="693532" y="111416"/>
                </a:lnTo>
                <a:lnTo>
                  <a:pt x="703348" y="90065"/>
                </a:lnTo>
                <a:lnTo>
                  <a:pt x="673435" y="82780"/>
                </a:lnTo>
                <a:lnTo>
                  <a:pt x="650217" y="70433"/>
                </a:lnTo>
                <a:lnTo>
                  <a:pt x="644765" y="64788"/>
                </a:lnTo>
                <a:close/>
              </a:path>
              <a:path w="1919604" h="227965">
                <a:moveTo>
                  <a:pt x="695250" y="15215"/>
                </a:moveTo>
                <a:lnTo>
                  <a:pt x="530333" y="15215"/>
                </a:lnTo>
                <a:lnTo>
                  <a:pt x="530333" y="36811"/>
                </a:lnTo>
                <a:lnTo>
                  <a:pt x="695250" y="36811"/>
                </a:lnTo>
                <a:lnTo>
                  <a:pt x="695250" y="15215"/>
                </a:lnTo>
                <a:close/>
              </a:path>
              <a:path w="1919604" h="227965">
                <a:moveTo>
                  <a:pt x="919801" y="2699"/>
                </a:moveTo>
                <a:lnTo>
                  <a:pt x="893788" y="2699"/>
                </a:lnTo>
                <a:lnTo>
                  <a:pt x="893788" y="224551"/>
                </a:lnTo>
                <a:lnTo>
                  <a:pt x="919801" y="224551"/>
                </a:lnTo>
                <a:lnTo>
                  <a:pt x="919801" y="2699"/>
                </a:lnTo>
                <a:close/>
              </a:path>
              <a:path w="1919604" h="227965">
                <a:moveTo>
                  <a:pt x="874646" y="6871"/>
                </a:moveTo>
                <a:lnTo>
                  <a:pt x="848877" y="6871"/>
                </a:lnTo>
                <a:lnTo>
                  <a:pt x="848877" y="80004"/>
                </a:lnTo>
                <a:lnTo>
                  <a:pt x="816974" y="80004"/>
                </a:lnTo>
                <a:lnTo>
                  <a:pt x="816974" y="102091"/>
                </a:lnTo>
                <a:lnTo>
                  <a:pt x="848877" y="102091"/>
                </a:lnTo>
                <a:lnTo>
                  <a:pt x="848877" y="213753"/>
                </a:lnTo>
                <a:lnTo>
                  <a:pt x="874646" y="213753"/>
                </a:lnTo>
                <a:lnTo>
                  <a:pt x="874646" y="6871"/>
                </a:lnTo>
                <a:close/>
              </a:path>
              <a:path w="1919604" h="227965">
                <a:moveTo>
                  <a:pt x="797341" y="48591"/>
                </a:moveTo>
                <a:lnTo>
                  <a:pt x="771082" y="48591"/>
                </a:lnTo>
                <a:lnTo>
                  <a:pt x="771082" y="63316"/>
                </a:lnTo>
                <a:lnTo>
                  <a:pt x="768394" y="92182"/>
                </a:lnTo>
                <a:lnTo>
                  <a:pt x="760069" y="119576"/>
                </a:lnTo>
                <a:lnTo>
                  <a:pt x="745716" y="143381"/>
                </a:lnTo>
                <a:lnTo>
                  <a:pt x="724945" y="161480"/>
                </a:lnTo>
                <a:lnTo>
                  <a:pt x="741633" y="181849"/>
                </a:lnTo>
                <a:lnTo>
                  <a:pt x="756091" y="170188"/>
                </a:lnTo>
                <a:lnTo>
                  <a:pt x="768030" y="155284"/>
                </a:lnTo>
                <a:lnTo>
                  <a:pt x="777507" y="137710"/>
                </a:lnTo>
                <a:lnTo>
                  <a:pt x="784580" y="118042"/>
                </a:lnTo>
                <a:lnTo>
                  <a:pt x="808566" y="118042"/>
                </a:lnTo>
                <a:lnTo>
                  <a:pt x="808047" y="117214"/>
                </a:lnTo>
                <a:lnTo>
                  <a:pt x="799945" y="91174"/>
                </a:lnTo>
                <a:lnTo>
                  <a:pt x="797341" y="63316"/>
                </a:lnTo>
                <a:lnTo>
                  <a:pt x="797341" y="48591"/>
                </a:lnTo>
                <a:close/>
              </a:path>
              <a:path w="1919604" h="227965">
                <a:moveTo>
                  <a:pt x="808566" y="118042"/>
                </a:moveTo>
                <a:lnTo>
                  <a:pt x="784580" y="118042"/>
                </a:lnTo>
                <a:lnTo>
                  <a:pt x="791426" y="136145"/>
                </a:lnTo>
                <a:lnTo>
                  <a:pt x="800608" y="152247"/>
                </a:lnTo>
                <a:lnTo>
                  <a:pt x="812206" y="165909"/>
                </a:lnTo>
                <a:lnTo>
                  <a:pt x="826300" y="176696"/>
                </a:lnTo>
                <a:lnTo>
                  <a:pt x="842497" y="156572"/>
                </a:lnTo>
                <a:lnTo>
                  <a:pt x="822085" y="139619"/>
                </a:lnTo>
                <a:lnTo>
                  <a:pt x="808566" y="118042"/>
                </a:lnTo>
                <a:close/>
              </a:path>
              <a:path w="1919604" h="227965">
                <a:moveTo>
                  <a:pt x="833171" y="26504"/>
                </a:moveTo>
                <a:lnTo>
                  <a:pt x="732552" y="26504"/>
                </a:lnTo>
                <a:lnTo>
                  <a:pt x="732552" y="48591"/>
                </a:lnTo>
                <a:lnTo>
                  <a:pt x="833171" y="48591"/>
                </a:lnTo>
                <a:lnTo>
                  <a:pt x="833171" y="26504"/>
                </a:lnTo>
                <a:close/>
              </a:path>
              <a:path w="1919604" h="227965">
                <a:moveTo>
                  <a:pt x="1072938" y="149700"/>
                </a:moveTo>
                <a:lnTo>
                  <a:pt x="1045207" y="149700"/>
                </a:lnTo>
                <a:lnTo>
                  <a:pt x="1045207" y="220133"/>
                </a:lnTo>
                <a:lnTo>
                  <a:pt x="1196380" y="220133"/>
                </a:lnTo>
                <a:lnTo>
                  <a:pt x="1196380" y="198046"/>
                </a:lnTo>
                <a:lnTo>
                  <a:pt x="1072938" y="198046"/>
                </a:lnTo>
                <a:lnTo>
                  <a:pt x="1072938" y="149700"/>
                </a:lnTo>
                <a:close/>
              </a:path>
              <a:path w="1919604" h="227965">
                <a:moveTo>
                  <a:pt x="1191472" y="2944"/>
                </a:moveTo>
                <a:lnTo>
                  <a:pt x="1164231" y="2944"/>
                </a:lnTo>
                <a:lnTo>
                  <a:pt x="1164231" y="51781"/>
                </a:lnTo>
                <a:lnTo>
                  <a:pt x="1120057" y="51781"/>
                </a:lnTo>
                <a:lnTo>
                  <a:pt x="1120057" y="74114"/>
                </a:lnTo>
                <a:lnTo>
                  <a:pt x="1164231" y="74114"/>
                </a:lnTo>
                <a:lnTo>
                  <a:pt x="1164231" y="167615"/>
                </a:lnTo>
                <a:lnTo>
                  <a:pt x="1191472" y="167615"/>
                </a:lnTo>
                <a:lnTo>
                  <a:pt x="1191472" y="2944"/>
                </a:lnTo>
                <a:close/>
              </a:path>
              <a:path w="1919604" h="227965">
                <a:moveTo>
                  <a:pt x="1086436" y="16442"/>
                </a:moveTo>
                <a:lnTo>
                  <a:pt x="1058950" y="16442"/>
                </a:lnTo>
                <a:lnTo>
                  <a:pt x="1058913" y="41965"/>
                </a:lnTo>
                <a:lnTo>
                  <a:pt x="1055414" y="65428"/>
                </a:lnTo>
                <a:lnTo>
                  <a:pt x="1045207" y="86906"/>
                </a:lnTo>
                <a:lnTo>
                  <a:pt x="1028373" y="104564"/>
                </a:lnTo>
                <a:lnTo>
                  <a:pt x="1004959" y="116815"/>
                </a:lnTo>
                <a:lnTo>
                  <a:pt x="1019438" y="138412"/>
                </a:lnTo>
                <a:lnTo>
                  <a:pt x="1037447" y="129418"/>
                </a:lnTo>
                <a:lnTo>
                  <a:pt x="1052431" y="117260"/>
                </a:lnTo>
                <a:lnTo>
                  <a:pt x="1064354" y="102365"/>
                </a:lnTo>
                <a:lnTo>
                  <a:pt x="1073183" y="85157"/>
                </a:lnTo>
                <a:lnTo>
                  <a:pt x="1101130" y="85157"/>
                </a:lnTo>
                <a:lnTo>
                  <a:pt x="1099565" y="83562"/>
                </a:lnTo>
                <a:lnTo>
                  <a:pt x="1089733" y="63661"/>
                </a:lnTo>
                <a:lnTo>
                  <a:pt x="1086436" y="41965"/>
                </a:lnTo>
                <a:lnTo>
                  <a:pt x="1086436" y="16442"/>
                </a:lnTo>
                <a:close/>
              </a:path>
              <a:path w="1919604" h="227965">
                <a:moveTo>
                  <a:pt x="1101130" y="85157"/>
                </a:moveTo>
                <a:lnTo>
                  <a:pt x="1073183" y="85157"/>
                </a:lnTo>
                <a:lnTo>
                  <a:pt x="1081562" y="100559"/>
                </a:lnTo>
                <a:lnTo>
                  <a:pt x="1092816" y="113947"/>
                </a:lnTo>
                <a:lnTo>
                  <a:pt x="1106832" y="124966"/>
                </a:lnTo>
                <a:lnTo>
                  <a:pt x="1123493" y="133258"/>
                </a:lnTo>
                <a:lnTo>
                  <a:pt x="1138463" y="111907"/>
                </a:lnTo>
                <a:lnTo>
                  <a:pt x="1115839" y="100150"/>
                </a:lnTo>
                <a:lnTo>
                  <a:pt x="1101130" y="85157"/>
                </a:lnTo>
                <a:close/>
              </a:path>
              <a:path w="1919604" h="227965">
                <a:moveTo>
                  <a:pt x="1408661" y="2699"/>
                </a:moveTo>
                <a:lnTo>
                  <a:pt x="1381420" y="2699"/>
                </a:lnTo>
                <a:lnTo>
                  <a:pt x="1381420" y="57917"/>
                </a:lnTo>
                <a:lnTo>
                  <a:pt x="1343627" y="57917"/>
                </a:lnTo>
                <a:lnTo>
                  <a:pt x="1343627" y="80249"/>
                </a:lnTo>
                <a:lnTo>
                  <a:pt x="1381420" y="80249"/>
                </a:lnTo>
                <a:lnTo>
                  <a:pt x="1381420" y="134485"/>
                </a:lnTo>
                <a:lnTo>
                  <a:pt x="1408661" y="134485"/>
                </a:lnTo>
                <a:lnTo>
                  <a:pt x="1408661" y="2699"/>
                </a:lnTo>
                <a:close/>
              </a:path>
              <a:path w="1919604" h="227965">
                <a:moveTo>
                  <a:pt x="1304361" y="39265"/>
                </a:moveTo>
                <a:lnTo>
                  <a:pt x="1276629" y="39265"/>
                </a:lnTo>
                <a:lnTo>
                  <a:pt x="1276629" y="40983"/>
                </a:lnTo>
                <a:lnTo>
                  <a:pt x="1273121" y="62737"/>
                </a:lnTo>
                <a:lnTo>
                  <a:pt x="1262733" y="83041"/>
                </a:lnTo>
                <a:lnTo>
                  <a:pt x="1245673" y="100170"/>
                </a:lnTo>
                <a:lnTo>
                  <a:pt x="1222148" y="112398"/>
                </a:lnTo>
                <a:lnTo>
                  <a:pt x="1236382" y="133994"/>
                </a:lnTo>
                <a:lnTo>
                  <a:pt x="1254682" y="125209"/>
                </a:lnTo>
                <a:lnTo>
                  <a:pt x="1269957" y="113318"/>
                </a:lnTo>
                <a:lnTo>
                  <a:pt x="1282126" y="98758"/>
                </a:lnTo>
                <a:lnTo>
                  <a:pt x="1291109" y="81967"/>
                </a:lnTo>
                <a:lnTo>
                  <a:pt x="1320259" y="81967"/>
                </a:lnTo>
                <a:lnTo>
                  <a:pt x="1317613" y="79421"/>
                </a:lnTo>
                <a:lnTo>
                  <a:pt x="1307697" y="60781"/>
                </a:lnTo>
                <a:lnTo>
                  <a:pt x="1304402" y="40983"/>
                </a:lnTo>
                <a:lnTo>
                  <a:pt x="1304361" y="39265"/>
                </a:lnTo>
                <a:close/>
              </a:path>
              <a:path w="1919604" h="227965">
                <a:moveTo>
                  <a:pt x="1320259" y="81967"/>
                </a:moveTo>
                <a:lnTo>
                  <a:pt x="1291109" y="81967"/>
                </a:lnTo>
                <a:lnTo>
                  <a:pt x="1299769" y="96803"/>
                </a:lnTo>
                <a:lnTo>
                  <a:pt x="1311340" y="109729"/>
                </a:lnTo>
                <a:lnTo>
                  <a:pt x="1325741" y="120309"/>
                </a:lnTo>
                <a:lnTo>
                  <a:pt x="1342891" y="128104"/>
                </a:lnTo>
                <a:lnTo>
                  <a:pt x="1356634" y="106508"/>
                </a:lnTo>
                <a:lnTo>
                  <a:pt x="1333971" y="95162"/>
                </a:lnTo>
                <a:lnTo>
                  <a:pt x="1320259" y="81967"/>
                </a:lnTo>
                <a:close/>
              </a:path>
              <a:path w="1919604" h="227965">
                <a:moveTo>
                  <a:pt x="1350253" y="17178"/>
                </a:moveTo>
                <a:lnTo>
                  <a:pt x="1230492" y="17178"/>
                </a:lnTo>
                <a:lnTo>
                  <a:pt x="1230492" y="39265"/>
                </a:lnTo>
                <a:lnTo>
                  <a:pt x="1350253" y="39265"/>
                </a:lnTo>
                <a:lnTo>
                  <a:pt x="1350253" y="17178"/>
                </a:lnTo>
                <a:close/>
              </a:path>
              <a:path w="1919604" h="227965">
                <a:moveTo>
                  <a:pt x="1333565" y="140129"/>
                </a:moveTo>
                <a:lnTo>
                  <a:pt x="1301984" y="142963"/>
                </a:lnTo>
                <a:lnTo>
                  <a:pt x="1278225" y="151204"/>
                </a:lnTo>
                <a:lnTo>
                  <a:pt x="1263301" y="164460"/>
                </a:lnTo>
                <a:lnTo>
                  <a:pt x="1258224" y="182340"/>
                </a:lnTo>
                <a:lnTo>
                  <a:pt x="1263301" y="200221"/>
                </a:lnTo>
                <a:lnTo>
                  <a:pt x="1278225" y="213477"/>
                </a:lnTo>
                <a:lnTo>
                  <a:pt x="1301984" y="221717"/>
                </a:lnTo>
                <a:lnTo>
                  <a:pt x="1333565" y="224551"/>
                </a:lnTo>
                <a:lnTo>
                  <a:pt x="1365292" y="221717"/>
                </a:lnTo>
                <a:lnTo>
                  <a:pt x="1389151" y="213477"/>
                </a:lnTo>
                <a:lnTo>
                  <a:pt x="1400519" y="203446"/>
                </a:lnTo>
                <a:lnTo>
                  <a:pt x="1333565" y="203446"/>
                </a:lnTo>
                <a:lnTo>
                  <a:pt x="1312966" y="202080"/>
                </a:lnTo>
                <a:lnTo>
                  <a:pt x="1297796" y="198046"/>
                </a:lnTo>
                <a:lnTo>
                  <a:pt x="1288425" y="191436"/>
                </a:lnTo>
                <a:lnTo>
                  <a:pt x="1285219" y="182340"/>
                </a:lnTo>
                <a:lnTo>
                  <a:pt x="1288425" y="173103"/>
                </a:lnTo>
                <a:lnTo>
                  <a:pt x="1297796" y="166419"/>
                </a:lnTo>
                <a:lnTo>
                  <a:pt x="1312966" y="162358"/>
                </a:lnTo>
                <a:lnTo>
                  <a:pt x="1333565" y="160989"/>
                </a:lnTo>
                <a:lnTo>
                  <a:pt x="1400241" y="160989"/>
                </a:lnTo>
                <a:lnTo>
                  <a:pt x="1389151" y="151204"/>
                </a:lnTo>
                <a:lnTo>
                  <a:pt x="1365292" y="142963"/>
                </a:lnTo>
                <a:lnTo>
                  <a:pt x="1333565" y="140129"/>
                </a:lnTo>
                <a:close/>
              </a:path>
              <a:path w="1919604" h="227965">
                <a:moveTo>
                  <a:pt x="1400241" y="160989"/>
                </a:moveTo>
                <a:lnTo>
                  <a:pt x="1333565" y="160989"/>
                </a:lnTo>
                <a:lnTo>
                  <a:pt x="1354202" y="162358"/>
                </a:lnTo>
                <a:lnTo>
                  <a:pt x="1369456" y="166419"/>
                </a:lnTo>
                <a:lnTo>
                  <a:pt x="1378912" y="173103"/>
                </a:lnTo>
                <a:lnTo>
                  <a:pt x="1382156" y="182340"/>
                </a:lnTo>
                <a:lnTo>
                  <a:pt x="1378912" y="191436"/>
                </a:lnTo>
                <a:lnTo>
                  <a:pt x="1369456" y="198046"/>
                </a:lnTo>
                <a:lnTo>
                  <a:pt x="1354202" y="202080"/>
                </a:lnTo>
                <a:lnTo>
                  <a:pt x="1333565" y="203446"/>
                </a:lnTo>
                <a:lnTo>
                  <a:pt x="1400519" y="203446"/>
                </a:lnTo>
                <a:lnTo>
                  <a:pt x="1404174" y="200221"/>
                </a:lnTo>
                <a:lnTo>
                  <a:pt x="1409397" y="182340"/>
                </a:lnTo>
                <a:lnTo>
                  <a:pt x="1404174" y="164460"/>
                </a:lnTo>
                <a:lnTo>
                  <a:pt x="1400241" y="160989"/>
                </a:lnTo>
                <a:close/>
              </a:path>
              <a:path w="1919604" h="227965">
                <a:moveTo>
                  <a:pt x="1684258" y="2699"/>
                </a:moveTo>
                <a:lnTo>
                  <a:pt x="1656772" y="2699"/>
                </a:lnTo>
                <a:lnTo>
                  <a:pt x="1656772" y="224796"/>
                </a:lnTo>
                <a:lnTo>
                  <a:pt x="1684258" y="224796"/>
                </a:lnTo>
                <a:lnTo>
                  <a:pt x="1684258" y="2699"/>
                </a:lnTo>
                <a:close/>
              </a:path>
              <a:path w="1919604" h="227965">
                <a:moveTo>
                  <a:pt x="1564742" y="18896"/>
                </a:moveTo>
                <a:lnTo>
                  <a:pt x="1541509" y="24399"/>
                </a:lnTo>
                <a:lnTo>
                  <a:pt x="1523176" y="40094"/>
                </a:lnTo>
                <a:lnTo>
                  <a:pt x="1511147" y="64761"/>
                </a:lnTo>
                <a:lnTo>
                  <a:pt x="1506825" y="97182"/>
                </a:lnTo>
                <a:lnTo>
                  <a:pt x="1511147" y="129849"/>
                </a:lnTo>
                <a:lnTo>
                  <a:pt x="1523176" y="154578"/>
                </a:lnTo>
                <a:lnTo>
                  <a:pt x="1541509" y="170242"/>
                </a:lnTo>
                <a:lnTo>
                  <a:pt x="1564742" y="175714"/>
                </a:lnTo>
                <a:lnTo>
                  <a:pt x="1587838" y="170242"/>
                </a:lnTo>
                <a:lnTo>
                  <a:pt x="1606125" y="154578"/>
                </a:lnTo>
                <a:lnTo>
                  <a:pt x="1607788" y="151173"/>
                </a:lnTo>
                <a:lnTo>
                  <a:pt x="1564742" y="151173"/>
                </a:lnTo>
                <a:lnTo>
                  <a:pt x="1551824" y="147534"/>
                </a:lnTo>
                <a:lnTo>
                  <a:pt x="1541827" y="136970"/>
                </a:lnTo>
                <a:lnTo>
                  <a:pt x="1535374" y="120009"/>
                </a:lnTo>
                <a:lnTo>
                  <a:pt x="1533084" y="97182"/>
                </a:lnTo>
                <a:lnTo>
                  <a:pt x="1535374" y="74497"/>
                </a:lnTo>
                <a:lnTo>
                  <a:pt x="1541827" y="57610"/>
                </a:lnTo>
                <a:lnTo>
                  <a:pt x="1551824" y="47072"/>
                </a:lnTo>
                <a:lnTo>
                  <a:pt x="1564742" y="43437"/>
                </a:lnTo>
                <a:lnTo>
                  <a:pt x="1607762" y="43437"/>
                </a:lnTo>
                <a:lnTo>
                  <a:pt x="1606125" y="40094"/>
                </a:lnTo>
                <a:lnTo>
                  <a:pt x="1587838" y="24399"/>
                </a:lnTo>
                <a:lnTo>
                  <a:pt x="1564742" y="18896"/>
                </a:lnTo>
                <a:close/>
              </a:path>
              <a:path w="1919604" h="227965">
                <a:moveTo>
                  <a:pt x="1607762" y="43437"/>
                </a:moveTo>
                <a:lnTo>
                  <a:pt x="1564742" y="43437"/>
                </a:lnTo>
                <a:lnTo>
                  <a:pt x="1577519" y="47072"/>
                </a:lnTo>
                <a:lnTo>
                  <a:pt x="1587443" y="57610"/>
                </a:lnTo>
                <a:lnTo>
                  <a:pt x="1593870" y="74497"/>
                </a:lnTo>
                <a:lnTo>
                  <a:pt x="1596155" y="97182"/>
                </a:lnTo>
                <a:lnTo>
                  <a:pt x="1593870" y="120009"/>
                </a:lnTo>
                <a:lnTo>
                  <a:pt x="1587443" y="136970"/>
                </a:lnTo>
                <a:lnTo>
                  <a:pt x="1577519" y="147534"/>
                </a:lnTo>
                <a:lnTo>
                  <a:pt x="1564742" y="151173"/>
                </a:lnTo>
                <a:lnTo>
                  <a:pt x="1607788" y="151173"/>
                </a:lnTo>
                <a:lnTo>
                  <a:pt x="1618200" y="129849"/>
                </a:lnTo>
                <a:lnTo>
                  <a:pt x="1622660" y="97182"/>
                </a:lnTo>
                <a:lnTo>
                  <a:pt x="1618200" y="64761"/>
                </a:lnTo>
                <a:lnTo>
                  <a:pt x="1607762" y="43437"/>
                </a:lnTo>
                <a:close/>
              </a:path>
              <a:path w="1919604" h="227965">
                <a:moveTo>
                  <a:pt x="1793220" y="149210"/>
                </a:moveTo>
                <a:lnTo>
                  <a:pt x="1765244" y="149210"/>
                </a:lnTo>
                <a:lnTo>
                  <a:pt x="1765244" y="224551"/>
                </a:lnTo>
                <a:lnTo>
                  <a:pt x="1793220" y="224551"/>
                </a:lnTo>
                <a:lnTo>
                  <a:pt x="1793220" y="149210"/>
                </a:lnTo>
                <a:close/>
              </a:path>
              <a:path w="1919604" h="227965">
                <a:moveTo>
                  <a:pt x="1870034" y="149210"/>
                </a:moveTo>
                <a:lnTo>
                  <a:pt x="1842303" y="149210"/>
                </a:lnTo>
                <a:lnTo>
                  <a:pt x="1842303" y="224551"/>
                </a:lnTo>
                <a:lnTo>
                  <a:pt x="1870034" y="224551"/>
                </a:lnTo>
                <a:lnTo>
                  <a:pt x="1870034" y="149210"/>
                </a:lnTo>
                <a:close/>
              </a:path>
              <a:path w="1919604" h="227965">
                <a:moveTo>
                  <a:pt x="1919362" y="127123"/>
                </a:moveTo>
                <a:lnTo>
                  <a:pt x="1716652" y="127123"/>
                </a:lnTo>
                <a:lnTo>
                  <a:pt x="1716652" y="149210"/>
                </a:lnTo>
                <a:lnTo>
                  <a:pt x="1919362" y="149210"/>
                </a:lnTo>
                <a:lnTo>
                  <a:pt x="1919362" y="127123"/>
                </a:lnTo>
                <a:close/>
              </a:path>
              <a:path w="1919604" h="227965">
                <a:moveTo>
                  <a:pt x="1817516" y="10552"/>
                </a:moveTo>
                <a:lnTo>
                  <a:pt x="1785076" y="14157"/>
                </a:lnTo>
                <a:lnTo>
                  <a:pt x="1759906" y="24111"/>
                </a:lnTo>
                <a:lnTo>
                  <a:pt x="1743663" y="39679"/>
                </a:lnTo>
                <a:lnTo>
                  <a:pt x="1738003" y="60125"/>
                </a:lnTo>
                <a:lnTo>
                  <a:pt x="1743663" y="80245"/>
                </a:lnTo>
                <a:lnTo>
                  <a:pt x="1759906" y="95557"/>
                </a:lnTo>
                <a:lnTo>
                  <a:pt x="1785076" y="105300"/>
                </a:lnTo>
                <a:lnTo>
                  <a:pt x="1817516" y="108717"/>
                </a:lnTo>
                <a:lnTo>
                  <a:pt x="1849895" y="105300"/>
                </a:lnTo>
                <a:lnTo>
                  <a:pt x="1875188" y="95557"/>
                </a:lnTo>
                <a:lnTo>
                  <a:pt x="1884256" y="87121"/>
                </a:lnTo>
                <a:lnTo>
                  <a:pt x="1817516" y="87121"/>
                </a:lnTo>
                <a:lnTo>
                  <a:pt x="1796177" y="85284"/>
                </a:lnTo>
                <a:lnTo>
                  <a:pt x="1779876" y="79973"/>
                </a:lnTo>
                <a:lnTo>
                  <a:pt x="1769511" y="71487"/>
                </a:lnTo>
                <a:lnTo>
                  <a:pt x="1765980" y="60125"/>
                </a:lnTo>
                <a:lnTo>
                  <a:pt x="1769511" y="48480"/>
                </a:lnTo>
                <a:lnTo>
                  <a:pt x="1779876" y="39848"/>
                </a:lnTo>
                <a:lnTo>
                  <a:pt x="1796177" y="34484"/>
                </a:lnTo>
                <a:lnTo>
                  <a:pt x="1817516" y="32639"/>
                </a:lnTo>
                <a:lnTo>
                  <a:pt x="1884203" y="32639"/>
                </a:lnTo>
                <a:lnTo>
                  <a:pt x="1875188" y="24111"/>
                </a:lnTo>
                <a:lnTo>
                  <a:pt x="1849895" y="14157"/>
                </a:lnTo>
                <a:lnTo>
                  <a:pt x="1817516" y="10552"/>
                </a:lnTo>
                <a:close/>
              </a:path>
              <a:path w="1919604" h="227965">
                <a:moveTo>
                  <a:pt x="1884203" y="32639"/>
                </a:moveTo>
                <a:lnTo>
                  <a:pt x="1817516" y="32639"/>
                </a:lnTo>
                <a:lnTo>
                  <a:pt x="1838859" y="34484"/>
                </a:lnTo>
                <a:lnTo>
                  <a:pt x="1855187" y="39848"/>
                </a:lnTo>
                <a:lnTo>
                  <a:pt x="1865624" y="48480"/>
                </a:lnTo>
                <a:lnTo>
                  <a:pt x="1869298" y="60125"/>
                </a:lnTo>
                <a:lnTo>
                  <a:pt x="1865624" y="71487"/>
                </a:lnTo>
                <a:lnTo>
                  <a:pt x="1855187" y="79973"/>
                </a:lnTo>
                <a:lnTo>
                  <a:pt x="1838859" y="85284"/>
                </a:lnTo>
                <a:lnTo>
                  <a:pt x="1817516" y="87121"/>
                </a:lnTo>
                <a:lnTo>
                  <a:pt x="1884256" y="87121"/>
                </a:lnTo>
                <a:lnTo>
                  <a:pt x="1891646" y="80245"/>
                </a:lnTo>
                <a:lnTo>
                  <a:pt x="1897520" y="60125"/>
                </a:lnTo>
                <a:lnTo>
                  <a:pt x="1891646" y="39679"/>
                </a:lnTo>
                <a:lnTo>
                  <a:pt x="1884203" y="3263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266378" y="10030045"/>
            <a:ext cx="422275" cy="222250"/>
          </a:xfrm>
          <a:custGeom>
            <a:avLst/>
            <a:gdLst/>
            <a:ahLst/>
            <a:cxnLst/>
            <a:rect l="l" t="t" r="r" b="b"/>
            <a:pathLst>
              <a:path w="422275" h="222250">
                <a:moveTo>
                  <a:pt x="188230" y="0"/>
                </a:moveTo>
                <a:lnTo>
                  <a:pt x="161235" y="0"/>
                </a:lnTo>
                <a:lnTo>
                  <a:pt x="161235" y="71660"/>
                </a:lnTo>
                <a:lnTo>
                  <a:pt x="114607" y="71660"/>
                </a:lnTo>
                <a:lnTo>
                  <a:pt x="114607" y="93747"/>
                </a:lnTo>
                <a:lnTo>
                  <a:pt x="161235" y="93747"/>
                </a:lnTo>
                <a:lnTo>
                  <a:pt x="161235" y="222097"/>
                </a:lnTo>
                <a:lnTo>
                  <a:pt x="188230" y="222097"/>
                </a:lnTo>
                <a:lnTo>
                  <a:pt x="188230" y="0"/>
                </a:lnTo>
                <a:close/>
              </a:path>
              <a:path w="422275" h="222250">
                <a:moveTo>
                  <a:pt x="84176" y="17915"/>
                </a:moveTo>
                <a:lnTo>
                  <a:pt x="56444" y="17915"/>
                </a:lnTo>
                <a:lnTo>
                  <a:pt x="56444" y="53254"/>
                </a:lnTo>
                <a:lnTo>
                  <a:pt x="52594" y="84168"/>
                </a:lnTo>
                <a:lnTo>
                  <a:pt x="41658" y="113011"/>
                </a:lnTo>
                <a:lnTo>
                  <a:pt x="24004" y="137253"/>
                </a:lnTo>
                <a:lnTo>
                  <a:pt x="0" y="154363"/>
                </a:lnTo>
                <a:lnTo>
                  <a:pt x="17178" y="176450"/>
                </a:lnTo>
                <a:lnTo>
                  <a:pt x="34904" y="164485"/>
                </a:lnTo>
                <a:lnTo>
                  <a:pt x="49741" y="148550"/>
                </a:lnTo>
                <a:lnTo>
                  <a:pt x="61611" y="129326"/>
                </a:lnTo>
                <a:lnTo>
                  <a:pt x="70433" y="107490"/>
                </a:lnTo>
                <a:lnTo>
                  <a:pt x="96878" y="107490"/>
                </a:lnTo>
                <a:lnTo>
                  <a:pt x="87795" y="83658"/>
                </a:lnTo>
                <a:lnTo>
                  <a:pt x="84176" y="53254"/>
                </a:lnTo>
                <a:lnTo>
                  <a:pt x="84176" y="17915"/>
                </a:lnTo>
                <a:close/>
              </a:path>
              <a:path w="422275" h="222250">
                <a:moveTo>
                  <a:pt x="96878" y="107490"/>
                </a:moveTo>
                <a:lnTo>
                  <a:pt x="70433" y="107490"/>
                </a:lnTo>
                <a:lnTo>
                  <a:pt x="79049" y="128104"/>
                </a:lnTo>
                <a:lnTo>
                  <a:pt x="90679" y="146142"/>
                </a:lnTo>
                <a:lnTo>
                  <a:pt x="105254" y="161051"/>
                </a:lnTo>
                <a:lnTo>
                  <a:pt x="122705" y="172278"/>
                </a:lnTo>
                <a:lnTo>
                  <a:pt x="139148" y="150437"/>
                </a:lnTo>
                <a:lnTo>
                  <a:pt x="115650" y="134527"/>
                </a:lnTo>
                <a:lnTo>
                  <a:pt x="98409" y="111508"/>
                </a:lnTo>
                <a:lnTo>
                  <a:pt x="96878" y="107490"/>
                </a:lnTo>
                <a:close/>
              </a:path>
              <a:path w="422275" h="222250">
                <a:moveTo>
                  <a:pt x="421862" y="123932"/>
                </a:moveTo>
                <a:lnTo>
                  <a:pt x="219152" y="123932"/>
                </a:lnTo>
                <a:lnTo>
                  <a:pt x="219152" y="146019"/>
                </a:lnTo>
                <a:lnTo>
                  <a:pt x="421862" y="146019"/>
                </a:lnTo>
                <a:lnTo>
                  <a:pt x="421862" y="123932"/>
                </a:lnTo>
                <a:close/>
              </a:path>
              <a:path w="422275" h="222250">
                <a:moveTo>
                  <a:pt x="334004" y="104545"/>
                </a:moveTo>
                <a:lnTo>
                  <a:pt x="307009" y="104545"/>
                </a:lnTo>
                <a:lnTo>
                  <a:pt x="307009" y="123932"/>
                </a:lnTo>
                <a:lnTo>
                  <a:pt x="334004" y="123932"/>
                </a:lnTo>
                <a:lnTo>
                  <a:pt x="334004" y="104545"/>
                </a:lnTo>
                <a:close/>
              </a:path>
              <a:path w="422275" h="222250">
                <a:moveTo>
                  <a:pt x="396830" y="5644"/>
                </a:moveTo>
                <a:lnTo>
                  <a:pt x="244184" y="5644"/>
                </a:lnTo>
                <a:lnTo>
                  <a:pt x="244184" y="26995"/>
                </a:lnTo>
                <a:lnTo>
                  <a:pt x="369589" y="26995"/>
                </a:lnTo>
                <a:lnTo>
                  <a:pt x="369589" y="45646"/>
                </a:lnTo>
                <a:lnTo>
                  <a:pt x="244920" y="45646"/>
                </a:lnTo>
                <a:lnTo>
                  <a:pt x="244920" y="104545"/>
                </a:lnTo>
                <a:lnTo>
                  <a:pt x="401247" y="104545"/>
                </a:lnTo>
                <a:lnTo>
                  <a:pt x="401247" y="83439"/>
                </a:lnTo>
                <a:lnTo>
                  <a:pt x="271915" y="83439"/>
                </a:lnTo>
                <a:lnTo>
                  <a:pt x="271915" y="65034"/>
                </a:lnTo>
                <a:lnTo>
                  <a:pt x="396830" y="65034"/>
                </a:lnTo>
                <a:lnTo>
                  <a:pt x="396830" y="5644"/>
                </a:lnTo>
                <a:close/>
              </a:path>
              <a:path w="422275" h="222250">
                <a:moveTo>
                  <a:pt x="272652" y="158290"/>
                </a:moveTo>
                <a:lnTo>
                  <a:pt x="245165" y="158290"/>
                </a:lnTo>
                <a:lnTo>
                  <a:pt x="245165" y="221851"/>
                </a:lnTo>
                <a:lnTo>
                  <a:pt x="401738" y="221851"/>
                </a:lnTo>
                <a:lnTo>
                  <a:pt x="401738" y="199764"/>
                </a:lnTo>
                <a:lnTo>
                  <a:pt x="272652" y="199764"/>
                </a:lnTo>
                <a:lnTo>
                  <a:pt x="272652" y="158290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748637" y="1790521"/>
            <a:ext cx="8251190" cy="2042160"/>
            <a:chOff x="1748637" y="1790521"/>
            <a:chExt cx="8251190" cy="20421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637" y="1790521"/>
              <a:ext cx="8251057" cy="204182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905701" y="1947584"/>
              <a:ext cx="7937500" cy="1727835"/>
            </a:xfrm>
            <a:custGeom>
              <a:avLst/>
              <a:gdLst/>
              <a:ahLst/>
              <a:cxnLst/>
              <a:rect l="l" t="t" r="r" b="b"/>
              <a:pathLst>
                <a:path w="7937500" h="1727835">
                  <a:moveTo>
                    <a:pt x="7727513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1518278"/>
                  </a:lnTo>
                  <a:lnTo>
                    <a:pt x="5530" y="1566295"/>
                  </a:lnTo>
                  <a:lnTo>
                    <a:pt x="21285" y="1610375"/>
                  </a:lnTo>
                  <a:lnTo>
                    <a:pt x="46006" y="1649258"/>
                  </a:lnTo>
                  <a:lnTo>
                    <a:pt x="78437" y="1681689"/>
                  </a:lnTo>
                  <a:lnTo>
                    <a:pt x="117321" y="1706410"/>
                  </a:lnTo>
                  <a:lnTo>
                    <a:pt x="161400" y="1722165"/>
                  </a:lnTo>
                  <a:lnTo>
                    <a:pt x="209417" y="1727696"/>
                  </a:lnTo>
                  <a:lnTo>
                    <a:pt x="7727513" y="1727696"/>
                  </a:lnTo>
                  <a:lnTo>
                    <a:pt x="7775531" y="1722165"/>
                  </a:lnTo>
                  <a:lnTo>
                    <a:pt x="7819610" y="1706410"/>
                  </a:lnTo>
                  <a:lnTo>
                    <a:pt x="7858493" y="1681689"/>
                  </a:lnTo>
                  <a:lnTo>
                    <a:pt x="7890924" y="1649258"/>
                  </a:lnTo>
                  <a:lnTo>
                    <a:pt x="7915645" y="1610375"/>
                  </a:lnTo>
                  <a:lnTo>
                    <a:pt x="7931400" y="1566295"/>
                  </a:lnTo>
                  <a:lnTo>
                    <a:pt x="7936931" y="1518278"/>
                  </a:lnTo>
                  <a:lnTo>
                    <a:pt x="7936931" y="209417"/>
                  </a:lnTo>
                  <a:lnTo>
                    <a:pt x="7931400" y="161400"/>
                  </a:lnTo>
                  <a:lnTo>
                    <a:pt x="7915645" y="117321"/>
                  </a:lnTo>
                  <a:lnTo>
                    <a:pt x="7890924" y="78437"/>
                  </a:lnTo>
                  <a:lnTo>
                    <a:pt x="7858493" y="46006"/>
                  </a:lnTo>
                  <a:lnTo>
                    <a:pt x="7819609" y="21285"/>
                  </a:lnTo>
                  <a:lnTo>
                    <a:pt x="7775530" y="5530"/>
                  </a:lnTo>
                  <a:lnTo>
                    <a:pt x="772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0052050" y="1790521"/>
            <a:ext cx="8157209" cy="2042160"/>
            <a:chOff x="10052050" y="1790521"/>
            <a:chExt cx="8157209" cy="204216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050" y="1790521"/>
              <a:ext cx="8156819" cy="204182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209113" y="1947584"/>
              <a:ext cx="7842884" cy="1727835"/>
            </a:xfrm>
            <a:custGeom>
              <a:avLst/>
              <a:gdLst/>
              <a:ahLst/>
              <a:cxnLst/>
              <a:rect l="l" t="t" r="r" b="b"/>
              <a:pathLst>
                <a:path w="7842884" h="1727835">
                  <a:moveTo>
                    <a:pt x="7633275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1518278"/>
                  </a:lnTo>
                  <a:lnTo>
                    <a:pt x="5530" y="1566295"/>
                  </a:lnTo>
                  <a:lnTo>
                    <a:pt x="21285" y="1610375"/>
                  </a:lnTo>
                  <a:lnTo>
                    <a:pt x="46006" y="1649258"/>
                  </a:lnTo>
                  <a:lnTo>
                    <a:pt x="78437" y="1681689"/>
                  </a:lnTo>
                  <a:lnTo>
                    <a:pt x="117321" y="1706410"/>
                  </a:lnTo>
                  <a:lnTo>
                    <a:pt x="161400" y="1722165"/>
                  </a:lnTo>
                  <a:lnTo>
                    <a:pt x="209417" y="1727696"/>
                  </a:lnTo>
                  <a:lnTo>
                    <a:pt x="7633275" y="1727696"/>
                  </a:lnTo>
                  <a:lnTo>
                    <a:pt x="7681293" y="1722165"/>
                  </a:lnTo>
                  <a:lnTo>
                    <a:pt x="7725372" y="1706410"/>
                  </a:lnTo>
                  <a:lnTo>
                    <a:pt x="7764255" y="1681689"/>
                  </a:lnTo>
                  <a:lnTo>
                    <a:pt x="7796686" y="1649258"/>
                  </a:lnTo>
                  <a:lnTo>
                    <a:pt x="7821407" y="1610375"/>
                  </a:lnTo>
                  <a:lnTo>
                    <a:pt x="7837162" y="1566295"/>
                  </a:lnTo>
                  <a:lnTo>
                    <a:pt x="7842693" y="1518278"/>
                  </a:lnTo>
                  <a:lnTo>
                    <a:pt x="7842693" y="209417"/>
                  </a:lnTo>
                  <a:lnTo>
                    <a:pt x="7837162" y="161400"/>
                  </a:lnTo>
                  <a:lnTo>
                    <a:pt x="7821407" y="117321"/>
                  </a:lnTo>
                  <a:lnTo>
                    <a:pt x="7796686" y="78437"/>
                  </a:lnTo>
                  <a:lnTo>
                    <a:pt x="7764255" y="46006"/>
                  </a:lnTo>
                  <a:lnTo>
                    <a:pt x="7725371" y="21285"/>
                  </a:lnTo>
                  <a:lnTo>
                    <a:pt x="7681292" y="5530"/>
                  </a:lnTo>
                  <a:lnTo>
                    <a:pt x="7633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8744" y="9285630"/>
            <a:ext cx="9956094" cy="22307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7453" y="5653214"/>
            <a:ext cx="9503555" cy="525752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0125346" y="6847958"/>
            <a:ext cx="8167370" cy="2272665"/>
            <a:chOff x="10125346" y="6847958"/>
            <a:chExt cx="8167370" cy="227266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46" y="6847958"/>
              <a:ext cx="8167290" cy="227218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282409" y="7005022"/>
              <a:ext cx="7853680" cy="1958339"/>
            </a:xfrm>
            <a:custGeom>
              <a:avLst/>
              <a:gdLst/>
              <a:ahLst/>
              <a:cxnLst/>
              <a:rect l="l" t="t" r="r" b="b"/>
              <a:pathLst>
                <a:path w="7853680" h="1958340">
                  <a:moveTo>
                    <a:pt x="7643746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1748637"/>
                  </a:lnTo>
                  <a:lnTo>
                    <a:pt x="5530" y="1796655"/>
                  </a:lnTo>
                  <a:lnTo>
                    <a:pt x="21285" y="1840734"/>
                  </a:lnTo>
                  <a:lnTo>
                    <a:pt x="46006" y="1879617"/>
                  </a:lnTo>
                  <a:lnTo>
                    <a:pt x="78437" y="1912048"/>
                  </a:lnTo>
                  <a:lnTo>
                    <a:pt x="117320" y="1936770"/>
                  </a:lnTo>
                  <a:lnTo>
                    <a:pt x="161399" y="1952524"/>
                  </a:lnTo>
                  <a:lnTo>
                    <a:pt x="209417" y="1958055"/>
                  </a:lnTo>
                  <a:lnTo>
                    <a:pt x="7643746" y="1958055"/>
                  </a:lnTo>
                  <a:lnTo>
                    <a:pt x="7691763" y="1952524"/>
                  </a:lnTo>
                  <a:lnTo>
                    <a:pt x="7735843" y="1936770"/>
                  </a:lnTo>
                  <a:lnTo>
                    <a:pt x="7774726" y="1912048"/>
                  </a:lnTo>
                  <a:lnTo>
                    <a:pt x="7807157" y="1879617"/>
                  </a:lnTo>
                  <a:lnTo>
                    <a:pt x="7831878" y="1840734"/>
                  </a:lnTo>
                  <a:lnTo>
                    <a:pt x="7847633" y="1796655"/>
                  </a:lnTo>
                  <a:lnTo>
                    <a:pt x="7853164" y="1748637"/>
                  </a:lnTo>
                  <a:lnTo>
                    <a:pt x="7853164" y="209417"/>
                  </a:lnTo>
                  <a:lnTo>
                    <a:pt x="7847633" y="161400"/>
                  </a:lnTo>
                  <a:lnTo>
                    <a:pt x="7831878" y="117321"/>
                  </a:lnTo>
                  <a:lnTo>
                    <a:pt x="7807157" y="78437"/>
                  </a:lnTo>
                  <a:lnTo>
                    <a:pt x="7774726" y="46006"/>
                  </a:lnTo>
                  <a:lnTo>
                    <a:pt x="7735843" y="21285"/>
                  </a:lnTo>
                  <a:lnTo>
                    <a:pt x="7691763" y="5530"/>
                  </a:lnTo>
                  <a:lnTo>
                    <a:pt x="7643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800992" y="6847958"/>
            <a:ext cx="8167370" cy="2272665"/>
            <a:chOff x="1800992" y="6847958"/>
            <a:chExt cx="8167370" cy="2272665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0992" y="6847958"/>
              <a:ext cx="8167290" cy="227218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8055" y="7005022"/>
              <a:ext cx="7853164" cy="1958055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12987783" y="7343730"/>
            <a:ext cx="2418080" cy="333375"/>
          </a:xfrm>
          <a:custGeom>
            <a:avLst/>
            <a:gdLst/>
            <a:ahLst/>
            <a:cxnLst/>
            <a:rect l="l" t="t" r="r" b="b"/>
            <a:pathLst>
              <a:path w="2418080" h="333375">
                <a:moveTo>
                  <a:pt x="165284" y="198415"/>
                </a:moveTo>
                <a:lnTo>
                  <a:pt x="118896" y="203022"/>
                </a:lnTo>
                <a:lnTo>
                  <a:pt x="83240" y="216222"/>
                </a:lnTo>
                <a:lnTo>
                  <a:pt x="60353" y="237084"/>
                </a:lnTo>
                <a:lnTo>
                  <a:pt x="52272" y="264676"/>
                </a:lnTo>
                <a:lnTo>
                  <a:pt x="60353" y="292267"/>
                </a:lnTo>
                <a:lnTo>
                  <a:pt x="83240" y="313129"/>
                </a:lnTo>
                <a:lnTo>
                  <a:pt x="118896" y="326330"/>
                </a:lnTo>
                <a:lnTo>
                  <a:pt x="165284" y="330937"/>
                </a:lnTo>
                <a:lnTo>
                  <a:pt x="211247" y="326330"/>
                </a:lnTo>
                <a:lnTo>
                  <a:pt x="246684" y="313129"/>
                </a:lnTo>
                <a:lnTo>
                  <a:pt x="262630" y="298542"/>
                </a:lnTo>
                <a:lnTo>
                  <a:pt x="165284" y="298542"/>
                </a:lnTo>
                <a:lnTo>
                  <a:pt x="135064" y="296305"/>
                </a:lnTo>
                <a:lnTo>
                  <a:pt x="112367" y="289754"/>
                </a:lnTo>
                <a:lnTo>
                  <a:pt x="98091" y="279130"/>
                </a:lnTo>
                <a:lnTo>
                  <a:pt x="93133" y="264676"/>
                </a:lnTo>
                <a:lnTo>
                  <a:pt x="98091" y="250009"/>
                </a:lnTo>
                <a:lnTo>
                  <a:pt x="112367" y="239276"/>
                </a:lnTo>
                <a:lnTo>
                  <a:pt x="135064" y="232684"/>
                </a:lnTo>
                <a:lnTo>
                  <a:pt x="165284" y="230441"/>
                </a:lnTo>
                <a:lnTo>
                  <a:pt x="262227" y="230441"/>
                </a:lnTo>
                <a:lnTo>
                  <a:pt x="246684" y="216222"/>
                </a:lnTo>
                <a:lnTo>
                  <a:pt x="211247" y="203022"/>
                </a:lnTo>
                <a:lnTo>
                  <a:pt x="165284" y="198415"/>
                </a:lnTo>
                <a:close/>
              </a:path>
              <a:path w="2418080" h="333375">
                <a:moveTo>
                  <a:pt x="262227" y="230441"/>
                </a:moveTo>
                <a:lnTo>
                  <a:pt x="165284" y="230441"/>
                </a:lnTo>
                <a:lnTo>
                  <a:pt x="194923" y="232684"/>
                </a:lnTo>
                <a:lnTo>
                  <a:pt x="217419" y="239276"/>
                </a:lnTo>
                <a:lnTo>
                  <a:pt x="231700" y="250009"/>
                </a:lnTo>
                <a:lnTo>
                  <a:pt x="236699" y="264676"/>
                </a:lnTo>
                <a:lnTo>
                  <a:pt x="231700" y="279130"/>
                </a:lnTo>
                <a:lnTo>
                  <a:pt x="217419" y="289754"/>
                </a:lnTo>
                <a:lnTo>
                  <a:pt x="194923" y="296305"/>
                </a:lnTo>
                <a:lnTo>
                  <a:pt x="165284" y="298542"/>
                </a:lnTo>
                <a:lnTo>
                  <a:pt x="262630" y="298542"/>
                </a:lnTo>
                <a:lnTo>
                  <a:pt x="269490" y="292267"/>
                </a:lnTo>
                <a:lnTo>
                  <a:pt x="277560" y="264676"/>
                </a:lnTo>
                <a:lnTo>
                  <a:pt x="269490" y="237084"/>
                </a:lnTo>
                <a:lnTo>
                  <a:pt x="262227" y="230441"/>
                </a:lnTo>
                <a:close/>
              </a:path>
              <a:path w="2418080" h="333375">
                <a:moveTo>
                  <a:pt x="275351" y="368"/>
                </a:moveTo>
                <a:lnTo>
                  <a:pt x="234490" y="368"/>
                </a:lnTo>
                <a:lnTo>
                  <a:pt x="234490" y="56690"/>
                </a:lnTo>
                <a:lnTo>
                  <a:pt x="125896" y="56690"/>
                </a:lnTo>
                <a:lnTo>
                  <a:pt x="114377" y="91799"/>
                </a:lnTo>
                <a:lnTo>
                  <a:pt x="89659" y="122352"/>
                </a:lnTo>
                <a:lnTo>
                  <a:pt x="51585" y="147591"/>
                </a:lnTo>
                <a:lnTo>
                  <a:pt x="0" y="166757"/>
                </a:lnTo>
                <a:lnTo>
                  <a:pt x="16565" y="199151"/>
                </a:lnTo>
                <a:lnTo>
                  <a:pt x="66384" y="180943"/>
                </a:lnTo>
                <a:lnTo>
                  <a:pt x="106868" y="156472"/>
                </a:lnTo>
                <a:lnTo>
                  <a:pt x="137724" y="125824"/>
                </a:lnTo>
                <a:lnTo>
                  <a:pt x="158658" y="89084"/>
                </a:lnTo>
                <a:lnTo>
                  <a:pt x="275351" y="89084"/>
                </a:lnTo>
                <a:lnTo>
                  <a:pt x="275351" y="368"/>
                </a:lnTo>
                <a:close/>
              </a:path>
              <a:path w="2418080" h="333375">
                <a:moveTo>
                  <a:pt x="275351" y="89084"/>
                </a:moveTo>
                <a:lnTo>
                  <a:pt x="234490" y="89084"/>
                </a:lnTo>
                <a:lnTo>
                  <a:pt x="234490" y="124791"/>
                </a:lnTo>
                <a:lnTo>
                  <a:pt x="155345" y="124791"/>
                </a:lnTo>
                <a:lnTo>
                  <a:pt x="155345" y="157922"/>
                </a:lnTo>
                <a:lnTo>
                  <a:pt x="234490" y="157922"/>
                </a:lnTo>
                <a:lnTo>
                  <a:pt x="234490" y="194733"/>
                </a:lnTo>
                <a:lnTo>
                  <a:pt x="275351" y="194733"/>
                </a:lnTo>
                <a:lnTo>
                  <a:pt x="275351" y="89084"/>
                </a:lnTo>
                <a:close/>
              </a:path>
              <a:path w="2418080" h="333375">
                <a:moveTo>
                  <a:pt x="170438" y="23559"/>
                </a:moveTo>
                <a:lnTo>
                  <a:pt x="17669" y="23559"/>
                </a:lnTo>
                <a:lnTo>
                  <a:pt x="17669" y="56690"/>
                </a:lnTo>
                <a:lnTo>
                  <a:pt x="167493" y="56690"/>
                </a:lnTo>
                <a:lnTo>
                  <a:pt x="168807" y="48717"/>
                </a:lnTo>
                <a:lnTo>
                  <a:pt x="169724" y="40538"/>
                </a:lnTo>
                <a:lnTo>
                  <a:pt x="170262" y="32152"/>
                </a:lnTo>
                <a:lnTo>
                  <a:pt x="170438" y="23559"/>
                </a:lnTo>
                <a:close/>
              </a:path>
              <a:path w="2418080" h="333375">
                <a:moveTo>
                  <a:pt x="608865" y="0"/>
                </a:moveTo>
                <a:lnTo>
                  <a:pt x="569845" y="0"/>
                </a:lnTo>
                <a:lnTo>
                  <a:pt x="569845" y="332777"/>
                </a:lnTo>
                <a:lnTo>
                  <a:pt x="608865" y="332777"/>
                </a:lnTo>
                <a:lnTo>
                  <a:pt x="608865" y="0"/>
                </a:lnTo>
                <a:close/>
              </a:path>
              <a:path w="2418080" h="333375">
                <a:moveTo>
                  <a:pt x="541132" y="6257"/>
                </a:moveTo>
                <a:lnTo>
                  <a:pt x="502479" y="6257"/>
                </a:lnTo>
                <a:lnTo>
                  <a:pt x="502479" y="115956"/>
                </a:lnTo>
                <a:lnTo>
                  <a:pt x="454624" y="115956"/>
                </a:lnTo>
                <a:lnTo>
                  <a:pt x="454624" y="149087"/>
                </a:lnTo>
                <a:lnTo>
                  <a:pt x="502479" y="149087"/>
                </a:lnTo>
                <a:lnTo>
                  <a:pt x="502479" y="316580"/>
                </a:lnTo>
                <a:lnTo>
                  <a:pt x="541132" y="316580"/>
                </a:lnTo>
                <a:lnTo>
                  <a:pt x="541132" y="6257"/>
                </a:lnTo>
                <a:close/>
              </a:path>
              <a:path w="2418080" h="333375">
                <a:moveTo>
                  <a:pt x="425175" y="68837"/>
                </a:moveTo>
                <a:lnTo>
                  <a:pt x="385786" y="68837"/>
                </a:lnTo>
                <a:lnTo>
                  <a:pt x="385786" y="90924"/>
                </a:lnTo>
                <a:lnTo>
                  <a:pt x="381754" y="134224"/>
                </a:lnTo>
                <a:lnTo>
                  <a:pt x="369267" y="175315"/>
                </a:lnTo>
                <a:lnTo>
                  <a:pt x="347738" y="211023"/>
                </a:lnTo>
                <a:lnTo>
                  <a:pt x="316580" y="238171"/>
                </a:lnTo>
                <a:lnTo>
                  <a:pt x="341612" y="268725"/>
                </a:lnTo>
                <a:lnTo>
                  <a:pt x="363299" y="251234"/>
                </a:lnTo>
                <a:lnTo>
                  <a:pt x="381208" y="228876"/>
                </a:lnTo>
                <a:lnTo>
                  <a:pt x="395423" y="202516"/>
                </a:lnTo>
                <a:lnTo>
                  <a:pt x="406033" y="173015"/>
                </a:lnTo>
                <a:lnTo>
                  <a:pt x="442012" y="173015"/>
                </a:lnTo>
                <a:lnTo>
                  <a:pt x="441234" y="171772"/>
                </a:lnTo>
                <a:lnTo>
                  <a:pt x="429080" y="132711"/>
                </a:lnTo>
                <a:lnTo>
                  <a:pt x="425175" y="90924"/>
                </a:lnTo>
                <a:lnTo>
                  <a:pt x="425175" y="68837"/>
                </a:lnTo>
                <a:close/>
              </a:path>
              <a:path w="2418080" h="333375">
                <a:moveTo>
                  <a:pt x="442012" y="173015"/>
                </a:moveTo>
                <a:lnTo>
                  <a:pt x="406033" y="173015"/>
                </a:lnTo>
                <a:lnTo>
                  <a:pt x="416303" y="200169"/>
                </a:lnTo>
                <a:lnTo>
                  <a:pt x="430075" y="224321"/>
                </a:lnTo>
                <a:lnTo>
                  <a:pt x="447472" y="244815"/>
                </a:lnTo>
                <a:lnTo>
                  <a:pt x="468613" y="260995"/>
                </a:lnTo>
                <a:lnTo>
                  <a:pt x="492908" y="230809"/>
                </a:lnTo>
                <a:lnTo>
                  <a:pt x="462291" y="205380"/>
                </a:lnTo>
                <a:lnTo>
                  <a:pt x="442012" y="173015"/>
                </a:lnTo>
                <a:close/>
              </a:path>
              <a:path w="2418080" h="333375">
                <a:moveTo>
                  <a:pt x="478920" y="35707"/>
                </a:moveTo>
                <a:lnTo>
                  <a:pt x="327992" y="35707"/>
                </a:lnTo>
                <a:lnTo>
                  <a:pt x="327992" y="68837"/>
                </a:lnTo>
                <a:lnTo>
                  <a:pt x="478920" y="68837"/>
                </a:lnTo>
                <a:lnTo>
                  <a:pt x="478920" y="35707"/>
                </a:lnTo>
                <a:close/>
              </a:path>
              <a:path w="2418080" h="333375">
                <a:moveTo>
                  <a:pt x="926918" y="0"/>
                </a:moveTo>
                <a:lnTo>
                  <a:pt x="886057" y="0"/>
                </a:lnTo>
                <a:lnTo>
                  <a:pt x="886057" y="82458"/>
                </a:lnTo>
                <a:lnTo>
                  <a:pt x="829367" y="82458"/>
                </a:lnTo>
                <a:lnTo>
                  <a:pt x="829367" y="115956"/>
                </a:lnTo>
                <a:lnTo>
                  <a:pt x="886057" y="115956"/>
                </a:lnTo>
                <a:lnTo>
                  <a:pt x="886057" y="198415"/>
                </a:lnTo>
                <a:lnTo>
                  <a:pt x="926918" y="198415"/>
                </a:lnTo>
                <a:lnTo>
                  <a:pt x="926918" y="0"/>
                </a:lnTo>
                <a:close/>
              </a:path>
              <a:path w="2418080" h="333375">
                <a:moveTo>
                  <a:pt x="770469" y="53008"/>
                </a:moveTo>
                <a:lnTo>
                  <a:pt x="728871" y="53008"/>
                </a:lnTo>
                <a:lnTo>
                  <a:pt x="728871" y="57426"/>
                </a:lnTo>
                <a:lnTo>
                  <a:pt x="723614" y="89711"/>
                </a:lnTo>
                <a:lnTo>
                  <a:pt x="708073" y="119684"/>
                </a:lnTo>
                <a:lnTo>
                  <a:pt x="682592" y="144756"/>
                </a:lnTo>
                <a:lnTo>
                  <a:pt x="647517" y="162339"/>
                </a:lnTo>
                <a:lnTo>
                  <a:pt x="668500" y="194733"/>
                </a:lnTo>
                <a:lnTo>
                  <a:pt x="695841" y="182263"/>
                </a:lnTo>
                <a:lnTo>
                  <a:pt x="718679" y="164962"/>
                </a:lnTo>
                <a:lnTo>
                  <a:pt x="736858" y="143588"/>
                </a:lnTo>
                <a:lnTo>
                  <a:pt x="750222" y="118901"/>
                </a:lnTo>
                <a:lnTo>
                  <a:pt x="794316" y="118901"/>
                </a:lnTo>
                <a:lnTo>
                  <a:pt x="790347" y="115082"/>
                </a:lnTo>
                <a:lnTo>
                  <a:pt x="775473" y="87122"/>
                </a:lnTo>
                <a:lnTo>
                  <a:pt x="770530" y="57426"/>
                </a:lnTo>
                <a:lnTo>
                  <a:pt x="770469" y="53008"/>
                </a:lnTo>
                <a:close/>
              </a:path>
              <a:path w="2418080" h="333375">
                <a:moveTo>
                  <a:pt x="794316" y="118901"/>
                </a:moveTo>
                <a:lnTo>
                  <a:pt x="750222" y="118901"/>
                </a:lnTo>
                <a:lnTo>
                  <a:pt x="763322" y="141014"/>
                </a:lnTo>
                <a:lnTo>
                  <a:pt x="780753" y="160245"/>
                </a:lnTo>
                <a:lnTo>
                  <a:pt x="802429" y="175922"/>
                </a:lnTo>
                <a:lnTo>
                  <a:pt x="828263" y="187371"/>
                </a:lnTo>
                <a:lnTo>
                  <a:pt x="848877" y="155713"/>
                </a:lnTo>
                <a:lnTo>
                  <a:pt x="814884" y="138693"/>
                </a:lnTo>
                <a:lnTo>
                  <a:pt x="794316" y="118901"/>
                </a:lnTo>
                <a:close/>
              </a:path>
              <a:path w="2418080" h="333375">
                <a:moveTo>
                  <a:pt x="839306" y="20246"/>
                </a:moveTo>
                <a:lnTo>
                  <a:pt x="659665" y="20246"/>
                </a:lnTo>
                <a:lnTo>
                  <a:pt x="659665" y="53008"/>
                </a:lnTo>
                <a:lnTo>
                  <a:pt x="839306" y="53008"/>
                </a:lnTo>
                <a:lnTo>
                  <a:pt x="839306" y="20246"/>
                </a:lnTo>
                <a:close/>
              </a:path>
              <a:path w="2418080" h="333375">
                <a:moveTo>
                  <a:pt x="926918" y="214244"/>
                </a:moveTo>
                <a:lnTo>
                  <a:pt x="700158" y="214244"/>
                </a:lnTo>
                <a:lnTo>
                  <a:pt x="700158" y="247006"/>
                </a:lnTo>
                <a:lnTo>
                  <a:pt x="886057" y="247006"/>
                </a:lnTo>
                <a:lnTo>
                  <a:pt x="886057" y="332777"/>
                </a:lnTo>
                <a:lnTo>
                  <a:pt x="926918" y="332777"/>
                </a:lnTo>
                <a:lnTo>
                  <a:pt x="926918" y="214244"/>
                </a:lnTo>
                <a:close/>
              </a:path>
              <a:path w="2418080" h="333375">
                <a:moveTo>
                  <a:pt x="1140794" y="229705"/>
                </a:moveTo>
                <a:lnTo>
                  <a:pt x="1099933" y="229705"/>
                </a:lnTo>
                <a:lnTo>
                  <a:pt x="1099933" y="326151"/>
                </a:lnTo>
                <a:lnTo>
                  <a:pt x="1333688" y="326151"/>
                </a:lnTo>
                <a:lnTo>
                  <a:pt x="1333688" y="293021"/>
                </a:lnTo>
                <a:lnTo>
                  <a:pt x="1140794" y="293021"/>
                </a:lnTo>
                <a:lnTo>
                  <a:pt x="1140794" y="229705"/>
                </a:lnTo>
                <a:close/>
              </a:path>
              <a:path w="2418080" h="333375">
                <a:moveTo>
                  <a:pt x="1238713" y="199151"/>
                </a:moveTo>
                <a:lnTo>
                  <a:pt x="1198221" y="199151"/>
                </a:lnTo>
                <a:lnTo>
                  <a:pt x="1198221" y="260258"/>
                </a:lnTo>
                <a:lnTo>
                  <a:pt x="1238713" y="260258"/>
                </a:lnTo>
                <a:lnTo>
                  <a:pt x="1238713" y="199151"/>
                </a:lnTo>
                <a:close/>
              </a:path>
              <a:path w="2418080" h="333375">
                <a:moveTo>
                  <a:pt x="1367186" y="166388"/>
                </a:moveTo>
                <a:lnTo>
                  <a:pt x="1063122" y="166388"/>
                </a:lnTo>
                <a:lnTo>
                  <a:pt x="1063122" y="199151"/>
                </a:lnTo>
                <a:lnTo>
                  <a:pt x="1367186" y="199151"/>
                </a:lnTo>
                <a:lnTo>
                  <a:pt x="1367186" y="166388"/>
                </a:lnTo>
                <a:close/>
              </a:path>
              <a:path w="2418080" h="333375">
                <a:moveTo>
                  <a:pt x="1328166" y="15092"/>
                </a:moveTo>
                <a:lnTo>
                  <a:pt x="1101774" y="15092"/>
                </a:lnTo>
                <a:lnTo>
                  <a:pt x="1101774" y="135467"/>
                </a:lnTo>
                <a:lnTo>
                  <a:pt x="1328166" y="135467"/>
                </a:lnTo>
                <a:lnTo>
                  <a:pt x="1328166" y="103440"/>
                </a:lnTo>
                <a:lnTo>
                  <a:pt x="1141531" y="103440"/>
                </a:lnTo>
                <a:lnTo>
                  <a:pt x="1141531" y="47118"/>
                </a:lnTo>
                <a:lnTo>
                  <a:pt x="1328166" y="47118"/>
                </a:lnTo>
                <a:lnTo>
                  <a:pt x="1328166" y="15092"/>
                </a:lnTo>
                <a:close/>
              </a:path>
              <a:path w="2418080" h="333375">
                <a:moveTo>
                  <a:pt x="1328166" y="47118"/>
                </a:moveTo>
                <a:lnTo>
                  <a:pt x="1287673" y="47118"/>
                </a:lnTo>
                <a:lnTo>
                  <a:pt x="1287673" y="103440"/>
                </a:lnTo>
                <a:lnTo>
                  <a:pt x="1328166" y="103440"/>
                </a:lnTo>
                <a:lnTo>
                  <a:pt x="1328166" y="47118"/>
                </a:lnTo>
                <a:close/>
              </a:path>
              <a:path w="2418080" h="333375">
                <a:moveTo>
                  <a:pt x="1675668" y="0"/>
                </a:moveTo>
                <a:lnTo>
                  <a:pt x="1636648" y="0"/>
                </a:lnTo>
                <a:lnTo>
                  <a:pt x="1636648" y="332777"/>
                </a:lnTo>
                <a:lnTo>
                  <a:pt x="1675668" y="332777"/>
                </a:lnTo>
                <a:lnTo>
                  <a:pt x="1675668" y="0"/>
                </a:lnTo>
                <a:close/>
              </a:path>
              <a:path w="2418080" h="333375">
                <a:moveTo>
                  <a:pt x="1607935" y="6257"/>
                </a:moveTo>
                <a:lnTo>
                  <a:pt x="1569283" y="6257"/>
                </a:lnTo>
                <a:lnTo>
                  <a:pt x="1569283" y="115956"/>
                </a:lnTo>
                <a:lnTo>
                  <a:pt x="1521427" y="115956"/>
                </a:lnTo>
                <a:lnTo>
                  <a:pt x="1521427" y="149087"/>
                </a:lnTo>
                <a:lnTo>
                  <a:pt x="1569283" y="149087"/>
                </a:lnTo>
                <a:lnTo>
                  <a:pt x="1569283" y="316580"/>
                </a:lnTo>
                <a:lnTo>
                  <a:pt x="1607935" y="316580"/>
                </a:lnTo>
                <a:lnTo>
                  <a:pt x="1607935" y="6257"/>
                </a:lnTo>
                <a:close/>
              </a:path>
              <a:path w="2418080" h="333375">
                <a:moveTo>
                  <a:pt x="1491978" y="68837"/>
                </a:moveTo>
                <a:lnTo>
                  <a:pt x="1452589" y="68837"/>
                </a:lnTo>
                <a:lnTo>
                  <a:pt x="1452589" y="90924"/>
                </a:lnTo>
                <a:lnTo>
                  <a:pt x="1448557" y="134224"/>
                </a:lnTo>
                <a:lnTo>
                  <a:pt x="1436070" y="175315"/>
                </a:lnTo>
                <a:lnTo>
                  <a:pt x="1414541" y="211023"/>
                </a:lnTo>
                <a:lnTo>
                  <a:pt x="1383383" y="238171"/>
                </a:lnTo>
                <a:lnTo>
                  <a:pt x="1408415" y="268725"/>
                </a:lnTo>
                <a:lnTo>
                  <a:pt x="1430103" y="251234"/>
                </a:lnTo>
                <a:lnTo>
                  <a:pt x="1448011" y="228876"/>
                </a:lnTo>
                <a:lnTo>
                  <a:pt x="1462227" y="202516"/>
                </a:lnTo>
                <a:lnTo>
                  <a:pt x="1472836" y="173015"/>
                </a:lnTo>
                <a:lnTo>
                  <a:pt x="1508816" y="173015"/>
                </a:lnTo>
                <a:lnTo>
                  <a:pt x="1508037" y="171772"/>
                </a:lnTo>
                <a:lnTo>
                  <a:pt x="1495883" y="132711"/>
                </a:lnTo>
                <a:lnTo>
                  <a:pt x="1491978" y="90924"/>
                </a:lnTo>
                <a:lnTo>
                  <a:pt x="1491978" y="68837"/>
                </a:lnTo>
                <a:close/>
              </a:path>
              <a:path w="2418080" h="333375">
                <a:moveTo>
                  <a:pt x="1508816" y="173015"/>
                </a:moveTo>
                <a:lnTo>
                  <a:pt x="1472836" y="173015"/>
                </a:lnTo>
                <a:lnTo>
                  <a:pt x="1483106" y="200169"/>
                </a:lnTo>
                <a:lnTo>
                  <a:pt x="1496879" y="224321"/>
                </a:lnTo>
                <a:lnTo>
                  <a:pt x="1514275" y="244815"/>
                </a:lnTo>
                <a:lnTo>
                  <a:pt x="1535416" y="260995"/>
                </a:lnTo>
                <a:lnTo>
                  <a:pt x="1559711" y="230809"/>
                </a:lnTo>
                <a:lnTo>
                  <a:pt x="1529095" y="205380"/>
                </a:lnTo>
                <a:lnTo>
                  <a:pt x="1508816" y="173015"/>
                </a:lnTo>
                <a:close/>
              </a:path>
              <a:path w="2418080" h="333375">
                <a:moveTo>
                  <a:pt x="1545723" y="35707"/>
                </a:moveTo>
                <a:lnTo>
                  <a:pt x="1394795" y="35707"/>
                </a:lnTo>
                <a:lnTo>
                  <a:pt x="1394795" y="68837"/>
                </a:lnTo>
                <a:lnTo>
                  <a:pt x="1545723" y="68837"/>
                </a:lnTo>
                <a:lnTo>
                  <a:pt x="1545723" y="35707"/>
                </a:lnTo>
                <a:close/>
              </a:path>
              <a:path w="2418080" h="333375">
                <a:moveTo>
                  <a:pt x="1966849" y="53008"/>
                </a:moveTo>
                <a:lnTo>
                  <a:pt x="1803773" y="53008"/>
                </a:lnTo>
                <a:lnTo>
                  <a:pt x="1803773" y="85771"/>
                </a:lnTo>
                <a:lnTo>
                  <a:pt x="1966849" y="85771"/>
                </a:lnTo>
                <a:lnTo>
                  <a:pt x="1966849" y="53008"/>
                </a:lnTo>
                <a:close/>
              </a:path>
              <a:path w="2418080" h="333375">
                <a:moveTo>
                  <a:pt x="1906110" y="9571"/>
                </a:moveTo>
                <a:lnTo>
                  <a:pt x="1865617" y="9571"/>
                </a:lnTo>
                <a:lnTo>
                  <a:pt x="1865617" y="53008"/>
                </a:lnTo>
                <a:lnTo>
                  <a:pt x="1906110" y="53008"/>
                </a:lnTo>
                <a:lnTo>
                  <a:pt x="1906110" y="9571"/>
                </a:lnTo>
                <a:close/>
              </a:path>
              <a:path w="2418080" h="333375">
                <a:moveTo>
                  <a:pt x="1885863" y="103440"/>
                </a:moveTo>
                <a:lnTo>
                  <a:pt x="1856776" y="109152"/>
                </a:lnTo>
                <a:lnTo>
                  <a:pt x="1833729" y="125113"/>
                </a:lnTo>
                <a:lnTo>
                  <a:pt x="1818619" y="149564"/>
                </a:lnTo>
                <a:lnTo>
                  <a:pt x="1813344" y="180745"/>
                </a:lnTo>
                <a:lnTo>
                  <a:pt x="1818619" y="212409"/>
                </a:lnTo>
                <a:lnTo>
                  <a:pt x="1833729" y="237205"/>
                </a:lnTo>
                <a:lnTo>
                  <a:pt x="1856776" y="253373"/>
                </a:lnTo>
                <a:lnTo>
                  <a:pt x="1885863" y="259154"/>
                </a:lnTo>
                <a:lnTo>
                  <a:pt x="1915054" y="253373"/>
                </a:lnTo>
                <a:lnTo>
                  <a:pt x="1937998" y="237205"/>
                </a:lnTo>
                <a:lnTo>
                  <a:pt x="1945879" y="224183"/>
                </a:lnTo>
                <a:lnTo>
                  <a:pt x="1885863" y="224183"/>
                </a:lnTo>
                <a:lnTo>
                  <a:pt x="1870954" y="221330"/>
                </a:lnTo>
                <a:lnTo>
                  <a:pt x="1859359" y="212679"/>
                </a:lnTo>
                <a:lnTo>
                  <a:pt x="1851904" y="198921"/>
                </a:lnTo>
                <a:lnTo>
                  <a:pt x="1849420" y="180745"/>
                </a:lnTo>
                <a:lnTo>
                  <a:pt x="1851904" y="162932"/>
                </a:lnTo>
                <a:lnTo>
                  <a:pt x="1859359" y="149225"/>
                </a:lnTo>
                <a:lnTo>
                  <a:pt x="1870954" y="140419"/>
                </a:lnTo>
                <a:lnTo>
                  <a:pt x="1885863" y="137307"/>
                </a:lnTo>
                <a:lnTo>
                  <a:pt x="1945482" y="137307"/>
                </a:lnTo>
                <a:lnTo>
                  <a:pt x="1937998" y="125113"/>
                </a:lnTo>
                <a:lnTo>
                  <a:pt x="1915054" y="109152"/>
                </a:lnTo>
                <a:lnTo>
                  <a:pt x="1885863" y="103440"/>
                </a:lnTo>
                <a:close/>
              </a:path>
              <a:path w="2418080" h="333375">
                <a:moveTo>
                  <a:pt x="1945482" y="137307"/>
                </a:moveTo>
                <a:lnTo>
                  <a:pt x="1885863" y="137307"/>
                </a:lnTo>
                <a:lnTo>
                  <a:pt x="1900565" y="140419"/>
                </a:lnTo>
                <a:lnTo>
                  <a:pt x="1912092" y="149225"/>
                </a:lnTo>
                <a:lnTo>
                  <a:pt x="1919615" y="162932"/>
                </a:lnTo>
                <a:lnTo>
                  <a:pt x="1922307" y="180745"/>
                </a:lnTo>
                <a:lnTo>
                  <a:pt x="1919615" y="198921"/>
                </a:lnTo>
                <a:lnTo>
                  <a:pt x="1912092" y="212679"/>
                </a:lnTo>
                <a:lnTo>
                  <a:pt x="1900565" y="221330"/>
                </a:lnTo>
                <a:lnTo>
                  <a:pt x="1885863" y="224183"/>
                </a:lnTo>
                <a:lnTo>
                  <a:pt x="1945879" y="224183"/>
                </a:lnTo>
                <a:lnTo>
                  <a:pt x="1953004" y="212409"/>
                </a:lnTo>
                <a:lnTo>
                  <a:pt x="1958382" y="180745"/>
                </a:lnTo>
                <a:lnTo>
                  <a:pt x="1953004" y="149564"/>
                </a:lnTo>
                <a:lnTo>
                  <a:pt x="1945482" y="137307"/>
                </a:lnTo>
                <a:close/>
              </a:path>
              <a:path w="2418080" h="333375">
                <a:moveTo>
                  <a:pt x="2090536" y="170070"/>
                </a:moveTo>
                <a:lnTo>
                  <a:pt x="2051516" y="170070"/>
                </a:lnTo>
                <a:lnTo>
                  <a:pt x="2051516" y="332777"/>
                </a:lnTo>
                <a:lnTo>
                  <a:pt x="2090536" y="332777"/>
                </a:lnTo>
                <a:lnTo>
                  <a:pt x="2090536" y="170070"/>
                </a:lnTo>
                <a:close/>
              </a:path>
              <a:path w="2418080" h="333375">
                <a:moveTo>
                  <a:pt x="2019122" y="6994"/>
                </a:moveTo>
                <a:lnTo>
                  <a:pt x="1980837" y="6994"/>
                </a:lnTo>
                <a:lnTo>
                  <a:pt x="1980837" y="317685"/>
                </a:lnTo>
                <a:lnTo>
                  <a:pt x="2019122" y="317685"/>
                </a:lnTo>
                <a:lnTo>
                  <a:pt x="2019122" y="170070"/>
                </a:lnTo>
                <a:lnTo>
                  <a:pt x="2090536" y="170070"/>
                </a:lnTo>
                <a:lnTo>
                  <a:pt x="2090536" y="136939"/>
                </a:lnTo>
                <a:lnTo>
                  <a:pt x="2019122" y="136939"/>
                </a:lnTo>
                <a:lnTo>
                  <a:pt x="2019122" y="6994"/>
                </a:lnTo>
                <a:close/>
              </a:path>
              <a:path w="2418080" h="333375">
                <a:moveTo>
                  <a:pt x="2090536" y="0"/>
                </a:moveTo>
                <a:lnTo>
                  <a:pt x="2051516" y="0"/>
                </a:lnTo>
                <a:lnTo>
                  <a:pt x="2051516" y="136939"/>
                </a:lnTo>
                <a:lnTo>
                  <a:pt x="2090536" y="136939"/>
                </a:lnTo>
                <a:lnTo>
                  <a:pt x="2090536" y="0"/>
                </a:lnTo>
                <a:close/>
              </a:path>
              <a:path w="2418080" h="333375">
                <a:moveTo>
                  <a:pt x="2303308" y="14356"/>
                </a:moveTo>
                <a:lnTo>
                  <a:pt x="2153116" y="14356"/>
                </a:lnTo>
                <a:lnTo>
                  <a:pt x="2153116" y="47487"/>
                </a:lnTo>
                <a:lnTo>
                  <a:pt x="2257661" y="47487"/>
                </a:lnTo>
                <a:lnTo>
                  <a:pt x="2247044" y="78762"/>
                </a:lnTo>
                <a:lnTo>
                  <a:pt x="2223381" y="105534"/>
                </a:lnTo>
                <a:lnTo>
                  <a:pt x="2186120" y="127026"/>
                </a:lnTo>
                <a:lnTo>
                  <a:pt x="2134710" y="142461"/>
                </a:lnTo>
                <a:lnTo>
                  <a:pt x="2149067" y="175959"/>
                </a:lnTo>
                <a:lnTo>
                  <a:pt x="2199551" y="160412"/>
                </a:lnTo>
                <a:lnTo>
                  <a:pt x="2240406" y="138550"/>
                </a:lnTo>
                <a:lnTo>
                  <a:pt x="2271391" y="110268"/>
                </a:lnTo>
                <a:lnTo>
                  <a:pt x="2292264" y="75464"/>
                </a:lnTo>
                <a:lnTo>
                  <a:pt x="2408958" y="75464"/>
                </a:lnTo>
                <a:lnTo>
                  <a:pt x="2408958" y="44174"/>
                </a:lnTo>
                <a:lnTo>
                  <a:pt x="2301099" y="44174"/>
                </a:lnTo>
                <a:lnTo>
                  <a:pt x="2301988" y="37030"/>
                </a:lnTo>
                <a:lnTo>
                  <a:pt x="2302687" y="29679"/>
                </a:lnTo>
                <a:lnTo>
                  <a:pt x="2303144" y="22121"/>
                </a:lnTo>
                <a:lnTo>
                  <a:pt x="2303308" y="14356"/>
                </a:lnTo>
                <a:close/>
              </a:path>
              <a:path w="2418080" h="333375">
                <a:moveTo>
                  <a:pt x="2408958" y="75464"/>
                </a:moveTo>
                <a:lnTo>
                  <a:pt x="2368097" y="75464"/>
                </a:lnTo>
                <a:lnTo>
                  <a:pt x="2368097" y="108226"/>
                </a:lnTo>
                <a:lnTo>
                  <a:pt x="2287847" y="108226"/>
                </a:lnTo>
                <a:lnTo>
                  <a:pt x="2287847" y="139516"/>
                </a:lnTo>
                <a:lnTo>
                  <a:pt x="2368097" y="139516"/>
                </a:lnTo>
                <a:lnTo>
                  <a:pt x="2368097" y="168597"/>
                </a:lnTo>
                <a:lnTo>
                  <a:pt x="2408958" y="168597"/>
                </a:lnTo>
                <a:lnTo>
                  <a:pt x="2408958" y="75464"/>
                </a:lnTo>
                <a:close/>
              </a:path>
              <a:path w="2418080" h="333375">
                <a:moveTo>
                  <a:pt x="2408958" y="0"/>
                </a:moveTo>
                <a:lnTo>
                  <a:pt x="2368097" y="0"/>
                </a:lnTo>
                <a:lnTo>
                  <a:pt x="2368097" y="44174"/>
                </a:lnTo>
                <a:lnTo>
                  <a:pt x="2408958" y="44174"/>
                </a:lnTo>
                <a:lnTo>
                  <a:pt x="2408958" y="0"/>
                </a:lnTo>
                <a:close/>
              </a:path>
              <a:path w="2418080" h="333375">
                <a:moveTo>
                  <a:pt x="2408958" y="181481"/>
                </a:moveTo>
                <a:lnTo>
                  <a:pt x="2189928" y="181481"/>
                </a:lnTo>
                <a:lnTo>
                  <a:pt x="2189928" y="213876"/>
                </a:lnTo>
                <a:lnTo>
                  <a:pt x="2368097" y="213876"/>
                </a:lnTo>
                <a:lnTo>
                  <a:pt x="2368097" y="238539"/>
                </a:lnTo>
                <a:lnTo>
                  <a:pt x="2190296" y="238539"/>
                </a:lnTo>
                <a:lnTo>
                  <a:pt x="2190296" y="329464"/>
                </a:lnTo>
                <a:lnTo>
                  <a:pt x="2417792" y="329464"/>
                </a:lnTo>
                <a:lnTo>
                  <a:pt x="2417792" y="296702"/>
                </a:lnTo>
                <a:lnTo>
                  <a:pt x="2231157" y="296702"/>
                </a:lnTo>
                <a:lnTo>
                  <a:pt x="2231157" y="269093"/>
                </a:lnTo>
                <a:lnTo>
                  <a:pt x="2408958" y="269093"/>
                </a:lnTo>
                <a:lnTo>
                  <a:pt x="2408958" y="181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44289" y="8074524"/>
            <a:ext cx="6315661" cy="18303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44289" y="8481866"/>
            <a:ext cx="5396596" cy="18405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09307" y="10741655"/>
            <a:ext cx="116570" cy="14806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79472" y="2322736"/>
            <a:ext cx="6989561" cy="222833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44974" y="2323473"/>
            <a:ext cx="5086886" cy="25130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98206" y="2786727"/>
            <a:ext cx="6943710" cy="43454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42069" y="2745662"/>
            <a:ext cx="6817528" cy="688501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8977843" y="3324833"/>
            <a:ext cx="426084" cy="109855"/>
          </a:xfrm>
          <a:custGeom>
            <a:avLst/>
            <a:gdLst/>
            <a:ahLst/>
            <a:cxnLst/>
            <a:rect l="l" t="t" r="r" b="b"/>
            <a:pathLst>
              <a:path w="426084" h="109854">
                <a:moveTo>
                  <a:pt x="90556" y="0"/>
                </a:moveTo>
                <a:lnTo>
                  <a:pt x="80985" y="0"/>
                </a:lnTo>
                <a:lnTo>
                  <a:pt x="80985" y="37302"/>
                </a:lnTo>
                <a:lnTo>
                  <a:pt x="55094" y="37302"/>
                </a:lnTo>
                <a:lnTo>
                  <a:pt x="55094" y="45155"/>
                </a:lnTo>
                <a:lnTo>
                  <a:pt x="80985" y="45155"/>
                </a:lnTo>
                <a:lnTo>
                  <a:pt x="80985" y="109330"/>
                </a:lnTo>
                <a:lnTo>
                  <a:pt x="90556" y="109330"/>
                </a:lnTo>
                <a:lnTo>
                  <a:pt x="90556" y="0"/>
                </a:lnTo>
                <a:close/>
              </a:path>
              <a:path w="426084" h="109854">
                <a:moveTo>
                  <a:pt x="38529" y="9448"/>
                </a:moveTo>
                <a:lnTo>
                  <a:pt x="28713" y="9448"/>
                </a:lnTo>
                <a:lnTo>
                  <a:pt x="28713" y="29326"/>
                </a:lnTo>
                <a:lnTo>
                  <a:pt x="26469" y="44361"/>
                </a:lnTo>
                <a:lnTo>
                  <a:pt x="20338" y="58407"/>
                </a:lnTo>
                <a:lnTo>
                  <a:pt x="11216" y="70153"/>
                </a:lnTo>
                <a:lnTo>
                  <a:pt x="0" y="78286"/>
                </a:lnTo>
                <a:lnTo>
                  <a:pt x="6257" y="86016"/>
                </a:lnTo>
                <a:lnTo>
                  <a:pt x="15099" y="79745"/>
                </a:lnTo>
                <a:lnTo>
                  <a:pt x="22830" y="71184"/>
                </a:lnTo>
                <a:lnTo>
                  <a:pt x="29147" y="60806"/>
                </a:lnTo>
                <a:lnTo>
                  <a:pt x="33744" y="49082"/>
                </a:lnTo>
                <a:lnTo>
                  <a:pt x="43055" y="49082"/>
                </a:lnTo>
                <a:lnTo>
                  <a:pt x="40751" y="43966"/>
                </a:lnTo>
                <a:lnTo>
                  <a:pt x="38529" y="29326"/>
                </a:lnTo>
                <a:lnTo>
                  <a:pt x="38529" y="9448"/>
                </a:lnTo>
                <a:close/>
              </a:path>
              <a:path w="426084" h="109854">
                <a:moveTo>
                  <a:pt x="43055" y="49082"/>
                </a:moveTo>
                <a:lnTo>
                  <a:pt x="33744" y="49082"/>
                </a:lnTo>
                <a:lnTo>
                  <a:pt x="38340" y="60197"/>
                </a:lnTo>
                <a:lnTo>
                  <a:pt x="44657" y="69995"/>
                </a:lnTo>
                <a:lnTo>
                  <a:pt x="52388" y="78080"/>
                </a:lnTo>
                <a:lnTo>
                  <a:pt x="61230" y="84053"/>
                </a:lnTo>
                <a:lnTo>
                  <a:pt x="66997" y="76200"/>
                </a:lnTo>
                <a:lnTo>
                  <a:pt x="55871" y="68600"/>
                </a:lnTo>
                <a:lnTo>
                  <a:pt x="46827" y="57456"/>
                </a:lnTo>
                <a:lnTo>
                  <a:pt x="43055" y="49082"/>
                </a:lnTo>
                <a:close/>
              </a:path>
              <a:path w="426084" h="109854">
                <a:moveTo>
                  <a:pt x="158413" y="1349"/>
                </a:moveTo>
                <a:lnTo>
                  <a:pt x="142123" y="2594"/>
                </a:lnTo>
                <a:lnTo>
                  <a:pt x="129976" y="6242"/>
                </a:lnTo>
                <a:lnTo>
                  <a:pt x="122383" y="12168"/>
                </a:lnTo>
                <a:lnTo>
                  <a:pt x="119760" y="20246"/>
                </a:lnTo>
                <a:lnTo>
                  <a:pt x="122383" y="28377"/>
                </a:lnTo>
                <a:lnTo>
                  <a:pt x="129976" y="34311"/>
                </a:lnTo>
                <a:lnTo>
                  <a:pt x="142123" y="37967"/>
                </a:lnTo>
                <a:lnTo>
                  <a:pt x="158413" y="39265"/>
                </a:lnTo>
                <a:lnTo>
                  <a:pt x="174683" y="37967"/>
                </a:lnTo>
                <a:lnTo>
                  <a:pt x="186788" y="34311"/>
                </a:lnTo>
                <a:lnTo>
                  <a:pt x="189852" y="31903"/>
                </a:lnTo>
                <a:lnTo>
                  <a:pt x="158413" y="31903"/>
                </a:lnTo>
                <a:lnTo>
                  <a:pt x="146267" y="31082"/>
                </a:lnTo>
                <a:lnTo>
                  <a:pt x="137261" y="28835"/>
                </a:lnTo>
                <a:lnTo>
                  <a:pt x="131684" y="25208"/>
                </a:lnTo>
                <a:lnTo>
                  <a:pt x="129822" y="20246"/>
                </a:lnTo>
                <a:lnTo>
                  <a:pt x="131684" y="15407"/>
                </a:lnTo>
                <a:lnTo>
                  <a:pt x="137261" y="11810"/>
                </a:lnTo>
                <a:lnTo>
                  <a:pt x="146267" y="9548"/>
                </a:lnTo>
                <a:lnTo>
                  <a:pt x="158413" y="8712"/>
                </a:lnTo>
                <a:lnTo>
                  <a:pt x="189934" y="8712"/>
                </a:lnTo>
                <a:lnTo>
                  <a:pt x="186788" y="6242"/>
                </a:lnTo>
                <a:lnTo>
                  <a:pt x="174683" y="2594"/>
                </a:lnTo>
                <a:lnTo>
                  <a:pt x="158413" y="1349"/>
                </a:lnTo>
                <a:close/>
              </a:path>
              <a:path w="426084" h="109854">
                <a:moveTo>
                  <a:pt x="189934" y="8712"/>
                </a:moveTo>
                <a:lnTo>
                  <a:pt x="158413" y="8712"/>
                </a:lnTo>
                <a:lnTo>
                  <a:pt x="170509" y="9548"/>
                </a:lnTo>
                <a:lnTo>
                  <a:pt x="179533" y="11810"/>
                </a:lnTo>
                <a:lnTo>
                  <a:pt x="185176" y="15407"/>
                </a:lnTo>
                <a:lnTo>
                  <a:pt x="187126" y="20246"/>
                </a:lnTo>
                <a:lnTo>
                  <a:pt x="185176" y="25208"/>
                </a:lnTo>
                <a:lnTo>
                  <a:pt x="179533" y="28835"/>
                </a:lnTo>
                <a:lnTo>
                  <a:pt x="170509" y="31082"/>
                </a:lnTo>
                <a:lnTo>
                  <a:pt x="158413" y="31903"/>
                </a:lnTo>
                <a:lnTo>
                  <a:pt x="189852" y="31903"/>
                </a:lnTo>
                <a:lnTo>
                  <a:pt x="194338" y="28377"/>
                </a:lnTo>
                <a:lnTo>
                  <a:pt x="196942" y="20246"/>
                </a:lnTo>
                <a:lnTo>
                  <a:pt x="194338" y="12168"/>
                </a:lnTo>
                <a:lnTo>
                  <a:pt x="189934" y="8712"/>
                </a:lnTo>
                <a:close/>
              </a:path>
              <a:path w="426084" h="109854">
                <a:moveTo>
                  <a:pt x="195347" y="64543"/>
                </a:moveTo>
                <a:lnTo>
                  <a:pt x="120742" y="64543"/>
                </a:lnTo>
                <a:lnTo>
                  <a:pt x="120742" y="71905"/>
                </a:lnTo>
                <a:lnTo>
                  <a:pt x="185899" y="71905"/>
                </a:lnTo>
                <a:lnTo>
                  <a:pt x="185899" y="81844"/>
                </a:lnTo>
                <a:lnTo>
                  <a:pt x="120987" y="81844"/>
                </a:lnTo>
                <a:lnTo>
                  <a:pt x="120987" y="107858"/>
                </a:lnTo>
                <a:lnTo>
                  <a:pt x="198660" y="107858"/>
                </a:lnTo>
                <a:lnTo>
                  <a:pt x="198660" y="100250"/>
                </a:lnTo>
                <a:lnTo>
                  <a:pt x="130558" y="100250"/>
                </a:lnTo>
                <a:lnTo>
                  <a:pt x="130558" y="88961"/>
                </a:lnTo>
                <a:lnTo>
                  <a:pt x="195347" y="88961"/>
                </a:lnTo>
                <a:lnTo>
                  <a:pt x="195347" y="64543"/>
                </a:lnTo>
                <a:close/>
              </a:path>
              <a:path w="426084" h="109854">
                <a:moveTo>
                  <a:pt x="163075" y="54235"/>
                </a:moveTo>
                <a:lnTo>
                  <a:pt x="153504" y="54235"/>
                </a:lnTo>
                <a:lnTo>
                  <a:pt x="153504" y="64543"/>
                </a:lnTo>
                <a:lnTo>
                  <a:pt x="163075" y="64543"/>
                </a:lnTo>
                <a:lnTo>
                  <a:pt x="163075" y="54235"/>
                </a:lnTo>
                <a:close/>
              </a:path>
              <a:path w="426084" h="109854">
                <a:moveTo>
                  <a:pt x="208108" y="46505"/>
                </a:moveTo>
                <a:lnTo>
                  <a:pt x="108717" y="46505"/>
                </a:lnTo>
                <a:lnTo>
                  <a:pt x="108717" y="54235"/>
                </a:lnTo>
                <a:lnTo>
                  <a:pt x="208108" y="54235"/>
                </a:lnTo>
                <a:lnTo>
                  <a:pt x="208108" y="46505"/>
                </a:lnTo>
                <a:close/>
              </a:path>
              <a:path w="426084" h="109854">
                <a:moveTo>
                  <a:pt x="246515" y="72764"/>
                </a:moveTo>
                <a:lnTo>
                  <a:pt x="236944" y="72764"/>
                </a:lnTo>
                <a:lnTo>
                  <a:pt x="236944" y="106753"/>
                </a:lnTo>
                <a:lnTo>
                  <a:pt x="310813" y="106753"/>
                </a:lnTo>
                <a:lnTo>
                  <a:pt x="310813" y="98655"/>
                </a:lnTo>
                <a:lnTo>
                  <a:pt x="246515" y="98655"/>
                </a:lnTo>
                <a:lnTo>
                  <a:pt x="246515" y="72764"/>
                </a:lnTo>
                <a:close/>
              </a:path>
              <a:path w="426084" h="109854">
                <a:moveTo>
                  <a:pt x="307377" y="122"/>
                </a:moveTo>
                <a:lnTo>
                  <a:pt x="297806" y="122"/>
                </a:lnTo>
                <a:lnTo>
                  <a:pt x="297806" y="80126"/>
                </a:lnTo>
                <a:lnTo>
                  <a:pt x="307377" y="80126"/>
                </a:lnTo>
                <a:lnTo>
                  <a:pt x="307377" y="122"/>
                </a:lnTo>
                <a:close/>
              </a:path>
              <a:path w="426084" h="109854">
                <a:moveTo>
                  <a:pt x="255964" y="6257"/>
                </a:moveTo>
                <a:lnTo>
                  <a:pt x="246147" y="6257"/>
                </a:lnTo>
                <a:lnTo>
                  <a:pt x="246147" y="17178"/>
                </a:lnTo>
                <a:lnTo>
                  <a:pt x="244144" y="29721"/>
                </a:lnTo>
                <a:lnTo>
                  <a:pt x="238493" y="41045"/>
                </a:lnTo>
                <a:lnTo>
                  <a:pt x="229737" y="50343"/>
                </a:lnTo>
                <a:lnTo>
                  <a:pt x="218416" y="56812"/>
                </a:lnTo>
                <a:lnTo>
                  <a:pt x="223692" y="64297"/>
                </a:lnTo>
                <a:lnTo>
                  <a:pt x="232663" y="59467"/>
                </a:lnTo>
                <a:lnTo>
                  <a:pt x="240380" y="52801"/>
                </a:lnTo>
                <a:lnTo>
                  <a:pt x="246625" y="44583"/>
                </a:lnTo>
                <a:lnTo>
                  <a:pt x="251178" y="35093"/>
                </a:lnTo>
                <a:lnTo>
                  <a:pt x="261050" y="35093"/>
                </a:lnTo>
                <a:lnTo>
                  <a:pt x="257929" y="29186"/>
                </a:lnTo>
                <a:lnTo>
                  <a:pt x="255964" y="17178"/>
                </a:lnTo>
                <a:lnTo>
                  <a:pt x="255964" y="6257"/>
                </a:lnTo>
                <a:close/>
              </a:path>
              <a:path w="426084" h="109854">
                <a:moveTo>
                  <a:pt x="261050" y="35093"/>
                </a:moveTo>
                <a:lnTo>
                  <a:pt x="251178" y="35093"/>
                </a:lnTo>
                <a:lnTo>
                  <a:pt x="255676" y="43974"/>
                </a:lnTo>
                <a:lnTo>
                  <a:pt x="261853" y="51613"/>
                </a:lnTo>
                <a:lnTo>
                  <a:pt x="269503" y="57802"/>
                </a:lnTo>
                <a:lnTo>
                  <a:pt x="278419" y="62334"/>
                </a:lnTo>
                <a:lnTo>
                  <a:pt x="283450" y="54604"/>
                </a:lnTo>
                <a:lnTo>
                  <a:pt x="272305" y="48601"/>
                </a:lnTo>
                <a:lnTo>
                  <a:pt x="263587" y="39894"/>
                </a:lnTo>
                <a:lnTo>
                  <a:pt x="261050" y="35093"/>
                </a:lnTo>
                <a:close/>
              </a:path>
              <a:path w="426084" h="109854">
                <a:moveTo>
                  <a:pt x="348238" y="75341"/>
                </a:moveTo>
                <a:lnTo>
                  <a:pt x="338545" y="75341"/>
                </a:lnTo>
                <a:lnTo>
                  <a:pt x="338545" y="106753"/>
                </a:lnTo>
                <a:lnTo>
                  <a:pt x="414499" y="106753"/>
                </a:lnTo>
                <a:lnTo>
                  <a:pt x="414499" y="98655"/>
                </a:lnTo>
                <a:lnTo>
                  <a:pt x="348238" y="98655"/>
                </a:lnTo>
                <a:lnTo>
                  <a:pt x="348238" y="75341"/>
                </a:lnTo>
                <a:close/>
              </a:path>
              <a:path w="426084" h="109854">
                <a:moveTo>
                  <a:pt x="381246" y="63806"/>
                </a:moveTo>
                <a:lnTo>
                  <a:pt x="371675" y="63806"/>
                </a:lnTo>
                <a:lnTo>
                  <a:pt x="371675" y="86139"/>
                </a:lnTo>
                <a:lnTo>
                  <a:pt x="381246" y="86139"/>
                </a:lnTo>
                <a:lnTo>
                  <a:pt x="381246" y="63806"/>
                </a:lnTo>
                <a:close/>
              </a:path>
              <a:path w="426084" h="109854">
                <a:moveTo>
                  <a:pt x="425666" y="55831"/>
                </a:moveTo>
                <a:lnTo>
                  <a:pt x="325783" y="55831"/>
                </a:lnTo>
                <a:lnTo>
                  <a:pt x="325783" y="63806"/>
                </a:lnTo>
                <a:lnTo>
                  <a:pt x="425666" y="63806"/>
                </a:lnTo>
                <a:lnTo>
                  <a:pt x="425666" y="55831"/>
                </a:lnTo>
                <a:close/>
              </a:path>
              <a:path w="426084" h="109854">
                <a:moveTo>
                  <a:pt x="412659" y="5399"/>
                </a:moveTo>
                <a:lnTo>
                  <a:pt x="338790" y="5399"/>
                </a:lnTo>
                <a:lnTo>
                  <a:pt x="338790" y="43315"/>
                </a:lnTo>
                <a:lnTo>
                  <a:pt x="412659" y="43315"/>
                </a:lnTo>
                <a:lnTo>
                  <a:pt x="412659" y="35584"/>
                </a:lnTo>
                <a:lnTo>
                  <a:pt x="348238" y="35584"/>
                </a:lnTo>
                <a:lnTo>
                  <a:pt x="348238" y="13006"/>
                </a:lnTo>
                <a:lnTo>
                  <a:pt x="412659" y="13006"/>
                </a:lnTo>
                <a:lnTo>
                  <a:pt x="412659" y="5399"/>
                </a:lnTo>
                <a:close/>
              </a:path>
              <a:path w="426084" h="109854">
                <a:moveTo>
                  <a:pt x="412659" y="13006"/>
                </a:moveTo>
                <a:lnTo>
                  <a:pt x="403088" y="13006"/>
                </a:lnTo>
                <a:lnTo>
                  <a:pt x="403088" y="35584"/>
                </a:lnTo>
                <a:lnTo>
                  <a:pt x="412659" y="35584"/>
                </a:lnTo>
                <a:lnTo>
                  <a:pt x="412659" y="13006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1769579" y="3779989"/>
            <a:ext cx="16439515" cy="1696720"/>
            <a:chOff x="1769579" y="3779989"/>
            <a:chExt cx="16439515" cy="1696720"/>
          </a:xfrm>
        </p:grpSpPr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579" y="3779989"/>
              <a:ext cx="16439290" cy="169628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26642" y="3937053"/>
              <a:ext cx="16125163" cy="13821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2088514" cy="227965"/>
          </a:xfrm>
          <a:custGeom>
            <a:avLst/>
            <a:gdLst/>
            <a:ahLst/>
            <a:cxnLst/>
            <a:rect l="l" t="t" r="r" b="b"/>
            <a:pathLst>
              <a:path w="2088514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2088514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2088514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2088514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2088514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2088514" h="227965">
                <a:moveTo>
                  <a:pt x="651321" y="2699"/>
                </a:moveTo>
                <a:lnTo>
                  <a:pt x="624081" y="2699"/>
                </a:lnTo>
                <a:lnTo>
                  <a:pt x="624081" y="133258"/>
                </a:lnTo>
                <a:lnTo>
                  <a:pt x="651321" y="133258"/>
                </a:lnTo>
                <a:lnTo>
                  <a:pt x="651321" y="79513"/>
                </a:lnTo>
                <a:lnTo>
                  <a:pt x="681261" y="79513"/>
                </a:lnTo>
                <a:lnTo>
                  <a:pt x="681261" y="56690"/>
                </a:lnTo>
                <a:lnTo>
                  <a:pt x="651321" y="56690"/>
                </a:lnTo>
                <a:lnTo>
                  <a:pt x="651321" y="2699"/>
                </a:lnTo>
                <a:close/>
              </a:path>
              <a:path w="2088514" h="227965">
                <a:moveTo>
                  <a:pt x="651321" y="142093"/>
                </a:moveTo>
                <a:lnTo>
                  <a:pt x="503093" y="142093"/>
                </a:lnTo>
                <a:lnTo>
                  <a:pt x="503093" y="160499"/>
                </a:lnTo>
                <a:lnTo>
                  <a:pt x="624081" y="160499"/>
                </a:lnTo>
                <a:lnTo>
                  <a:pt x="624081" y="173015"/>
                </a:lnTo>
                <a:lnTo>
                  <a:pt x="503584" y="173015"/>
                </a:lnTo>
                <a:lnTo>
                  <a:pt x="503584" y="222588"/>
                </a:lnTo>
                <a:lnTo>
                  <a:pt x="659174" y="222588"/>
                </a:lnTo>
                <a:lnTo>
                  <a:pt x="659174" y="204182"/>
                </a:lnTo>
                <a:lnTo>
                  <a:pt x="530824" y="204182"/>
                </a:lnTo>
                <a:lnTo>
                  <a:pt x="530824" y="189948"/>
                </a:lnTo>
                <a:lnTo>
                  <a:pt x="651321" y="189948"/>
                </a:lnTo>
                <a:lnTo>
                  <a:pt x="651321" y="142093"/>
                </a:lnTo>
                <a:close/>
              </a:path>
              <a:path w="2088514" h="227965">
                <a:moveTo>
                  <a:pt x="542849" y="41719"/>
                </a:moveTo>
                <a:lnTo>
                  <a:pt x="520720" y="43648"/>
                </a:lnTo>
                <a:lnTo>
                  <a:pt x="503860" y="49235"/>
                </a:lnTo>
                <a:lnTo>
                  <a:pt x="493119" y="58181"/>
                </a:lnTo>
                <a:lnTo>
                  <a:pt x="489350" y="70187"/>
                </a:lnTo>
                <a:lnTo>
                  <a:pt x="492136" y="81304"/>
                </a:lnTo>
                <a:lnTo>
                  <a:pt x="500133" y="89912"/>
                </a:lnTo>
                <a:lnTo>
                  <a:pt x="512800" y="95898"/>
                </a:lnTo>
                <a:lnTo>
                  <a:pt x="529597" y="99146"/>
                </a:lnTo>
                <a:lnTo>
                  <a:pt x="529597" y="110189"/>
                </a:lnTo>
                <a:lnTo>
                  <a:pt x="514712" y="110615"/>
                </a:lnTo>
                <a:lnTo>
                  <a:pt x="500332" y="110833"/>
                </a:lnTo>
                <a:lnTo>
                  <a:pt x="473643" y="110925"/>
                </a:lnTo>
                <a:lnTo>
                  <a:pt x="476588" y="130068"/>
                </a:lnTo>
                <a:lnTo>
                  <a:pt x="507875" y="129903"/>
                </a:lnTo>
                <a:lnTo>
                  <a:pt x="542451" y="128932"/>
                </a:lnTo>
                <a:lnTo>
                  <a:pt x="578637" y="126444"/>
                </a:lnTo>
                <a:lnTo>
                  <a:pt x="614755" y="121724"/>
                </a:lnTo>
                <a:lnTo>
                  <a:pt x="613146" y="109208"/>
                </a:lnTo>
                <a:lnTo>
                  <a:pt x="556838" y="109208"/>
                </a:lnTo>
                <a:lnTo>
                  <a:pt x="556838" y="99146"/>
                </a:lnTo>
                <a:lnTo>
                  <a:pt x="573365" y="95760"/>
                </a:lnTo>
                <a:lnTo>
                  <a:pt x="585796" y="89728"/>
                </a:lnTo>
                <a:lnTo>
                  <a:pt x="592445" y="82458"/>
                </a:lnTo>
                <a:lnTo>
                  <a:pt x="542849" y="82458"/>
                </a:lnTo>
                <a:lnTo>
                  <a:pt x="531311" y="81645"/>
                </a:lnTo>
                <a:lnTo>
                  <a:pt x="522695" y="79267"/>
                </a:lnTo>
                <a:lnTo>
                  <a:pt x="517346" y="75417"/>
                </a:lnTo>
                <a:lnTo>
                  <a:pt x="515609" y="70187"/>
                </a:lnTo>
                <a:lnTo>
                  <a:pt x="517346" y="65352"/>
                </a:lnTo>
                <a:lnTo>
                  <a:pt x="522695" y="61874"/>
                </a:lnTo>
                <a:lnTo>
                  <a:pt x="531311" y="59730"/>
                </a:lnTo>
                <a:lnTo>
                  <a:pt x="542849" y="58898"/>
                </a:lnTo>
                <a:lnTo>
                  <a:pt x="592805" y="58898"/>
                </a:lnTo>
                <a:lnTo>
                  <a:pt x="592580" y="58181"/>
                </a:lnTo>
                <a:lnTo>
                  <a:pt x="581839" y="49235"/>
                </a:lnTo>
                <a:lnTo>
                  <a:pt x="564979" y="43648"/>
                </a:lnTo>
                <a:lnTo>
                  <a:pt x="542849" y="41719"/>
                </a:lnTo>
                <a:close/>
              </a:path>
              <a:path w="2088514" h="227965">
                <a:moveTo>
                  <a:pt x="612546" y="104545"/>
                </a:moveTo>
                <a:lnTo>
                  <a:pt x="598993" y="106153"/>
                </a:lnTo>
                <a:lnTo>
                  <a:pt x="585106" y="107474"/>
                </a:lnTo>
                <a:lnTo>
                  <a:pt x="571012" y="108496"/>
                </a:lnTo>
                <a:lnTo>
                  <a:pt x="556838" y="109208"/>
                </a:lnTo>
                <a:lnTo>
                  <a:pt x="613146" y="109208"/>
                </a:lnTo>
                <a:lnTo>
                  <a:pt x="612546" y="104545"/>
                </a:lnTo>
                <a:close/>
              </a:path>
              <a:path w="2088514" h="227965">
                <a:moveTo>
                  <a:pt x="592805" y="58898"/>
                </a:moveTo>
                <a:lnTo>
                  <a:pt x="542849" y="58898"/>
                </a:lnTo>
                <a:lnTo>
                  <a:pt x="554391" y="59730"/>
                </a:lnTo>
                <a:lnTo>
                  <a:pt x="563035" y="61874"/>
                </a:lnTo>
                <a:lnTo>
                  <a:pt x="568457" y="65352"/>
                </a:lnTo>
                <a:lnTo>
                  <a:pt x="570336" y="70187"/>
                </a:lnTo>
                <a:lnTo>
                  <a:pt x="568457" y="75417"/>
                </a:lnTo>
                <a:lnTo>
                  <a:pt x="563035" y="79267"/>
                </a:lnTo>
                <a:lnTo>
                  <a:pt x="554391" y="81645"/>
                </a:lnTo>
                <a:lnTo>
                  <a:pt x="542849" y="82458"/>
                </a:lnTo>
                <a:lnTo>
                  <a:pt x="592445" y="82458"/>
                </a:lnTo>
                <a:lnTo>
                  <a:pt x="593627" y="81165"/>
                </a:lnTo>
                <a:lnTo>
                  <a:pt x="596349" y="70187"/>
                </a:lnTo>
                <a:lnTo>
                  <a:pt x="592805" y="58898"/>
                </a:lnTo>
                <a:close/>
              </a:path>
              <a:path w="2088514" h="227965">
                <a:moveTo>
                  <a:pt x="606656" y="17669"/>
                </a:moveTo>
                <a:lnTo>
                  <a:pt x="479288" y="17669"/>
                </a:lnTo>
                <a:lnTo>
                  <a:pt x="479288" y="36320"/>
                </a:lnTo>
                <a:lnTo>
                  <a:pt x="606656" y="36320"/>
                </a:lnTo>
                <a:lnTo>
                  <a:pt x="606656" y="17669"/>
                </a:lnTo>
                <a:close/>
              </a:path>
              <a:path w="2088514" h="227965">
                <a:moveTo>
                  <a:pt x="556838" y="981"/>
                </a:moveTo>
                <a:lnTo>
                  <a:pt x="529597" y="981"/>
                </a:lnTo>
                <a:lnTo>
                  <a:pt x="529597" y="17669"/>
                </a:lnTo>
                <a:lnTo>
                  <a:pt x="556838" y="17669"/>
                </a:lnTo>
                <a:lnTo>
                  <a:pt x="556838" y="981"/>
                </a:lnTo>
                <a:close/>
              </a:path>
              <a:path w="2088514" h="227965">
                <a:moveTo>
                  <a:pt x="895015" y="109453"/>
                </a:moveTo>
                <a:lnTo>
                  <a:pt x="692796" y="109453"/>
                </a:lnTo>
                <a:lnTo>
                  <a:pt x="692796" y="131295"/>
                </a:lnTo>
                <a:lnTo>
                  <a:pt x="895015" y="131295"/>
                </a:lnTo>
                <a:lnTo>
                  <a:pt x="895015" y="109453"/>
                </a:lnTo>
                <a:close/>
              </a:path>
              <a:path w="2088514" h="227965">
                <a:moveTo>
                  <a:pt x="793660" y="6380"/>
                </a:moveTo>
                <a:lnTo>
                  <a:pt x="760556" y="9248"/>
                </a:lnTo>
                <a:lnTo>
                  <a:pt x="735344" y="17546"/>
                </a:lnTo>
                <a:lnTo>
                  <a:pt x="719289" y="30814"/>
                </a:lnTo>
                <a:lnTo>
                  <a:pt x="713656" y="48591"/>
                </a:lnTo>
                <a:lnTo>
                  <a:pt x="715412" y="58816"/>
                </a:lnTo>
                <a:lnTo>
                  <a:pt x="720527" y="67718"/>
                </a:lnTo>
                <a:lnTo>
                  <a:pt x="728772" y="75216"/>
                </a:lnTo>
                <a:lnTo>
                  <a:pt x="739915" y="81231"/>
                </a:lnTo>
                <a:lnTo>
                  <a:pt x="739915" y="109453"/>
                </a:lnTo>
                <a:lnTo>
                  <a:pt x="767401" y="109453"/>
                </a:lnTo>
                <a:lnTo>
                  <a:pt x="767401" y="88348"/>
                </a:lnTo>
                <a:lnTo>
                  <a:pt x="847160" y="88348"/>
                </a:lnTo>
                <a:lnTo>
                  <a:pt x="847160" y="81231"/>
                </a:lnTo>
                <a:lnTo>
                  <a:pt x="858376" y="75285"/>
                </a:lnTo>
                <a:lnTo>
                  <a:pt x="865121" y="69206"/>
                </a:lnTo>
                <a:lnTo>
                  <a:pt x="793660" y="69206"/>
                </a:lnTo>
                <a:lnTo>
                  <a:pt x="771699" y="67883"/>
                </a:lnTo>
                <a:lnTo>
                  <a:pt x="755468" y="63960"/>
                </a:lnTo>
                <a:lnTo>
                  <a:pt x="745448" y="57506"/>
                </a:lnTo>
                <a:lnTo>
                  <a:pt x="742124" y="48591"/>
                </a:lnTo>
                <a:lnTo>
                  <a:pt x="745448" y="39495"/>
                </a:lnTo>
                <a:lnTo>
                  <a:pt x="755468" y="32885"/>
                </a:lnTo>
                <a:lnTo>
                  <a:pt x="771699" y="28851"/>
                </a:lnTo>
                <a:lnTo>
                  <a:pt x="793660" y="27486"/>
                </a:lnTo>
                <a:lnTo>
                  <a:pt x="863903" y="27486"/>
                </a:lnTo>
                <a:lnTo>
                  <a:pt x="851884" y="17546"/>
                </a:lnTo>
                <a:lnTo>
                  <a:pt x="826729" y="9248"/>
                </a:lnTo>
                <a:lnTo>
                  <a:pt x="793660" y="6380"/>
                </a:lnTo>
                <a:close/>
              </a:path>
              <a:path w="2088514" h="227965">
                <a:moveTo>
                  <a:pt x="847160" y="88348"/>
                </a:moveTo>
                <a:lnTo>
                  <a:pt x="819919" y="88348"/>
                </a:lnTo>
                <a:lnTo>
                  <a:pt x="819919" y="109453"/>
                </a:lnTo>
                <a:lnTo>
                  <a:pt x="847160" y="109453"/>
                </a:lnTo>
                <a:lnTo>
                  <a:pt x="847160" y="88348"/>
                </a:lnTo>
                <a:close/>
              </a:path>
              <a:path w="2088514" h="227965">
                <a:moveTo>
                  <a:pt x="819919" y="88348"/>
                </a:moveTo>
                <a:lnTo>
                  <a:pt x="767401" y="88348"/>
                </a:lnTo>
                <a:lnTo>
                  <a:pt x="773540" y="89082"/>
                </a:lnTo>
                <a:lnTo>
                  <a:pt x="779978" y="89621"/>
                </a:lnTo>
                <a:lnTo>
                  <a:pt x="786693" y="89952"/>
                </a:lnTo>
                <a:lnTo>
                  <a:pt x="793660" y="90065"/>
                </a:lnTo>
                <a:lnTo>
                  <a:pt x="800627" y="89952"/>
                </a:lnTo>
                <a:lnTo>
                  <a:pt x="807342" y="89621"/>
                </a:lnTo>
                <a:lnTo>
                  <a:pt x="813780" y="89082"/>
                </a:lnTo>
                <a:lnTo>
                  <a:pt x="819919" y="88348"/>
                </a:lnTo>
                <a:close/>
              </a:path>
              <a:path w="2088514" h="227965">
                <a:moveTo>
                  <a:pt x="863903" y="27486"/>
                </a:moveTo>
                <a:lnTo>
                  <a:pt x="793660" y="27486"/>
                </a:lnTo>
                <a:lnTo>
                  <a:pt x="815521" y="28851"/>
                </a:lnTo>
                <a:lnTo>
                  <a:pt x="831791" y="32885"/>
                </a:lnTo>
                <a:lnTo>
                  <a:pt x="841941" y="39495"/>
                </a:lnTo>
                <a:lnTo>
                  <a:pt x="845442" y="48591"/>
                </a:lnTo>
                <a:lnTo>
                  <a:pt x="841941" y="57506"/>
                </a:lnTo>
                <a:lnTo>
                  <a:pt x="831791" y="63960"/>
                </a:lnTo>
                <a:lnTo>
                  <a:pt x="815521" y="67883"/>
                </a:lnTo>
                <a:lnTo>
                  <a:pt x="793660" y="69206"/>
                </a:lnTo>
                <a:lnTo>
                  <a:pt x="865121" y="69206"/>
                </a:lnTo>
                <a:lnTo>
                  <a:pt x="866670" y="67810"/>
                </a:lnTo>
                <a:lnTo>
                  <a:pt x="871835" y="58885"/>
                </a:lnTo>
                <a:lnTo>
                  <a:pt x="873664" y="48591"/>
                </a:lnTo>
                <a:lnTo>
                  <a:pt x="867928" y="30814"/>
                </a:lnTo>
                <a:lnTo>
                  <a:pt x="863903" y="27486"/>
                </a:lnTo>
                <a:close/>
              </a:path>
              <a:path w="2088514" h="227965">
                <a:moveTo>
                  <a:pt x="793660" y="144792"/>
                </a:moveTo>
                <a:lnTo>
                  <a:pt x="761185" y="147273"/>
                </a:lnTo>
                <a:lnTo>
                  <a:pt x="736878" y="154885"/>
                </a:lnTo>
                <a:lnTo>
                  <a:pt x="721635" y="167328"/>
                </a:lnTo>
                <a:lnTo>
                  <a:pt x="716355" y="184303"/>
                </a:lnTo>
                <a:lnTo>
                  <a:pt x="721635" y="201386"/>
                </a:lnTo>
                <a:lnTo>
                  <a:pt x="736878" y="213845"/>
                </a:lnTo>
                <a:lnTo>
                  <a:pt x="761185" y="221472"/>
                </a:lnTo>
                <a:lnTo>
                  <a:pt x="793660" y="224060"/>
                </a:lnTo>
                <a:lnTo>
                  <a:pt x="825816" y="221472"/>
                </a:lnTo>
                <a:lnTo>
                  <a:pt x="849920" y="213845"/>
                </a:lnTo>
                <a:lnTo>
                  <a:pt x="862589" y="203446"/>
                </a:lnTo>
                <a:lnTo>
                  <a:pt x="793660" y="203446"/>
                </a:lnTo>
                <a:lnTo>
                  <a:pt x="772213" y="202215"/>
                </a:lnTo>
                <a:lnTo>
                  <a:pt x="756633" y="198568"/>
                </a:lnTo>
                <a:lnTo>
                  <a:pt x="747174" y="192575"/>
                </a:lnTo>
                <a:lnTo>
                  <a:pt x="744087" y="184303"/>
                </a:lnTo>
                <a:lnTo>
                  <a:pt x="747174" y="176071"/>
                </a:lnTo>
                <a:lnTo>
                  <a:pt x="756633" y="170162"/>
                </a:lnTo>
                <a:lnTo>
                  <a:pt x="772213" y="166599"/>
                </a:lnTo>
                <a:lnTo>
                  <a:pt x="793660" y="165407"/>
                </a:lnTo>
                <a:lnTo>
                  <a:pt x="862754" y="165407"/>
                </a:lnTo>
                <a:lnTo>
                  <a:pt x="849920" y="154885"/>
                </a:lnTo>
                <a:lnTo>
                  <a:pt x="825816" y="147273"/>
                </a:lnTo>
                <a:lnTo>
                  <a:pt x="793660" y="144792"/>
                </a:lnTo>
                <a:close/>
              </a:path>
              <a:path w="2088514" h="227965">
                <a:moveTo>
                  <a:pt x="862754" y="165407"/>
                </a:moveTo>
                <a:lnTo>
                  <a:pt x="793660" y="165407"/>
                </a:lnTo>
                <a:lnTo>
                  <a:pt x="814727" y="166599"/>
                </a:lnTo>
                <a:lnTo>
                  <a:pt x="830226" y="170162"/>
                </a:lnTo>
                <a:lnTo>
                  <a:pt x="839836" y="176071"/>
                </a:lnTo>
                <a:lnTo>
                  <a:pt x="843233" y="184303"/>
                </a:lnTo>
                <a:lnTo>
                  <a:pt x="839836" y="192575"/>
                </a:lnTo>
                <a:lnTo>
                  <a:pt x="830226" y="198568"/>
                </a:lnTo>
                <a:lnTo>
                  <a:pt x="814727" y="202215"/>
                </a:lnTo>
                <a:lnTo>
                  <a:pt x="793660" y="203446"/>
                </a:lnTo>
                <a:lnTo>
                  <a:pt x="862589" y="203446"/>
                </a:lnTo>
                <a:lnTo>
                  <a:pt x="865098" y="201386"/>
                </a:lnTo>
                <a:lnTo>
                  <a:pt x="870474" y="184303"/>
                </a:lnTo>
                <a:lnTo>
                  <a:pt x="865098" y="167328"/>
                </a:lnTo>
                <a:lnTo>
                  <a:pt x="862754" y="165407"/>
                </a:lnTo>
                <a:close/>
              </a:path>
              <a:path w="2088514" h="227965">
                <a:moveTo>
                  <a:pt x="1161041" y="2699"/>
                </a:moveTo>
                <a:lnTo>
                  <a:pt x="1134536" y="2699"/>
                </a:lnTo>
                <a:lnTo>
                  <a:pt x="1134536" y="224551"/>
                </a:lnTo>
                <a:lnTo>
                  <a:pt x="1161041" y="224551"/>
                </a:lnTo>
                <a:lnTo>
                  <a:pt x="1161041" y="2699"/>
                </a:lnTo>
                <a:close/>
              </a:path>
              <a:path w="2088514" h="227965">
                <a:moveTo>
                  <a:pt x="1114413" y="7116"/>
                </a:moveTo>
                <a:lnTo>
                  <a:pt x="1088890" y="7116"/>
                </a:lnTo>
                <a:lnTo>
                  <a:pt x="1088890" y="84912"/>
                </a:lnTo>
                <a:lnTo>
                  <a:pt x="1046188" y="84912"/>
                </a:lnTo>
                <a:lnTo>
                  <a:pt x="1046188" y="107244"/>
                </a:lnTo>
                <a:lnTo>
                  <a:pt x="1088890" y="107244"/>
                </a:lnTo>
                <a:lnTo>
                  <a:pt x="1088890" y="213753"/>
                </a:lnTo>
                <a:lnTo>
                  <a:pt x="1114413" y="213753"/>
                </a:lnTo>
                <a:lnTo>
                  <a:pt x="1114413" y="7116"/>
                </a:lnTo>
                <a:close/>
              </a:path>
              <a:path w="2088514" h="227965">
                <a:moveTo>
                  <a:pt x="1061404" y="28713"/>
                </a:moveTo>
                <a:lnTo>
                  <a:pt x="976982" y="28713"/>
                </a:lnTo>
                <a:lnTo>
                  <a:pt x="976982" y="173751"/>
                </a:lnTo>
                <a:lnTo>
                  <a:pt x="991952" y="173751"/>
                </a:lnTo>
                <a:lnTo>
                  <a:pt x="1015232" y="173375"/>
                </a:lnTo>
                <a:lnTo>
                  <a:pt x="1035543" y="172401"/>
                </a:lnTo>
                <a:lnTo>
                  <a:pt x="1054245" y="170507"/>
                </a:lnTo>
                <a:lnTo>
                  <a:pt x="1072693" y="167370"/>
                </a:lnTo>
                <a:lnTo>
                  <a:pt x="1071066" y="150928"/>
                </a:lnTo>
                <a:lnTo>
                  <a:pt x="1003732" y="150928"/>
                </a:lnTo>
                <a:lnTo>
                  <a:pt x="1003732" y="50554"/>
                </a:lnTo>
                <a:lnTo>
                  <a:pt x="1061404" y="50554"/>
                </a:lnTo>
                <a:lnTo>
                  <a:pt x="1061404" y="28713"/>
                </a:lnTo>
                <a:close/>
              </a:path>
              <a:path w="2088514" h="227965">
                <a:moveTo>
                  <a:pt x="1070484" y="145038"/>
                </a:moveTo>
                <a:lnTo>
                  <a:pt x="1054584" y="147839"/>
                </a:lnTo>
                <a:lnTo>
                  <a:pt x="1038811" y="149593"/>
                </a:lnTo>
                <a:lnTo>
                  <a:pt x="1022186" y="150542"/>
                </a:lnTo>
                <a:lnTo>
                  <a:pt x="1003732" y="150928"/>
                </a:lnTo>
                <a:lnTo>
                  <a:pt x="1071066" y="150928"/>
                </a:lnTo>
                <a:lnTo>
                  <a:pt x="1070484" y="145038"/>
                </a:lnTo>
                <a:close/>
              </a:path>
              <a:path w="2088514" h="227965">
                <a:moveTo>
                  <a:pt x="1371358" y="2699"/>
                </a:moveTo>
                <a:lnTo>
                  <a:pt x="1343872" y="2699"/>
                </a:lnTo>
                <a:lnTo>
                  <a:pt x="1343872" y="224796"/>
                </a:lnTo>
                <a:lnTo>
                  <a:pt x="1371358" y="224796"/>
                </a:lnTo>
                <a:lnTo>
                  <a:pt x="1371358" y="2699"/>
                </a:lnTo>
                <a:close/>
              </a:path>
              <a:path w="2088514" h="227965">
                <a:moveTo>
                  <a:pt x="1251843" y="18896"/>
                </a:moveTo>
                <a:lnTo>
                  <a:pt x="1228609" y="24399"/>
                </a:lnTo>
                <a:lnTo>
                  <a:pt x="1210276" y="40094"/>
                </a:lnTo>
                <a:lnTo>
                  <a:pt x="1198247" y="64761"/>
                </a:lnTo>
                <a:lnTo>
                  <a:pt x="1193926" y="97182"/>
                </a:lnTo>
                <a:lnTo>
                  <a:pt x="1198247" y="129849"/>
                </a:lnTo>
                <a:lnTo>
                  <a:pt x="1210276" y="154578"/>
                </a:lnTo>
                <a:lnTo>
                  <a:pt x="1228609" y="170242"/>
                </a:lnTo>
                <a:lnTo>
                  <a:pt x="1251843" y="175714"/>
                </a:lnTo>
                <a:lnTo>
                  <a:pt x="1274938" y="170242"/>
                </a:lnTo>
                <a:lnTo>
                  <a:pt x="1293225" y="154578"/>
                </a:lnTo>
                <a:lnTo>
                  <a:pt x="1294888" y="151173"/>
                </a:lnTo>
                <a:lnTo>
                  <a:pt x="1251843" y="151173"/>
                </a:lnTo>
                <a:lnTo>
                  <a:pt x="1238924" y="147534"/>
                </a:lnTo>
                <a:lnTo>
                  <a:pt x="1228928" y="136970"/>
                </a:lnTo>
                <a:lnTo>
                  <a:pt x="1222474" y="120009"/>
                </a:lnTo>
                <a:lnTo>
                  <a:pt x="1220185" y="97182"/>
                </a:lnTo>
                <a:lnTo>
                  <a:pt x="1222474" y="74497"/>
                </a:lnTo>
                <a:lnTo>
                  <a:pt x="1228928" y="57610"/>
                </a:lnTo>
                <a:lnTo>
                  <a:pt x="1238924" y="47072"/>
                </a:lnTo>
                <a:lnTo>
                  <a:pt x="1251843" y="43437"/>
                </a:lnTo>
                <a:lnTo>
                  <a:pt x="1294862" y="43437"/>
                </a:lnTo>
                <a:lnTo>
                  <a:pt x="1293225" y="40094"/>
                </a:lnTo>
                <a:lnTo>
                  <a:pt x="1274938" y="24399"/>
                </a:lnTo>
                <a:lnTo>
                  <a:pt x="1251843" y="18896"/>
                </a:lnTo>
                <a:close/>
              </a:path>
              <a:path w="2088514" h="227965">
                <a:moveTo>
                  <a:pt x="1294862" y="43437"/>
                </a:moveTo>
                <a:lnTo>
                  <a:pt x="1251843" y="43437"/>
                </a:lnTo>
                <a:lnTo>
                  <a:pt x="1264620" y="47072"/>
                </a:lnTo>
                <a:lnTo>
                  <a:pt x="1274543" y="57610"/>
                </a:lnTo>
                <a:lnTo>
                  <a:pt x="1280970" y="74497"/>
                </a:lnTo>
                <a:lnTo>
                  <a:pt x="1283256" y="97182"/>
                </a:lnTo>
                <a:lnTo>
                  <a:pt x="1280970" y="120009"/>
                </a:lnTo>
                <a:lnTo>
                  <a:pt x="1274543" y="136970"/>
                </a:lnTo>
                <a:lnTo>
                  <a:pt x="1264620" y="147534"/>
                </a:lnTo>
                <a:lnTo>
                  <a:pt x="1251843" y="151173"/>
                </a:lnTo>
                <a:lnTo>
                  <a:pt x="1294888" y="151173"/>
                </a:lnTo>
                <a:lnTo>
                  <a:pt x="1305300" y="129849"/>
                </a:lnTo>
                <a:lnTo>
                  <a:pt x="1309760" y="97182"/>
                </a:lnTo>
                <a:lnTo>
                  <a:pt x="1305300" y="64761"/>
                </a:lnTo>
                <a:lnTo>
                  <a:pt x="1294862" y="43437"/>
                </a:lnTo>
                <a:close/>
              </a:path>
              <a:path w="2088514" h="227965">
                <a:moveTo>
                  <a:pt x="1590020" y="2699"/>
                </a:moveTo>
                <a:lnTo>
                  <a:pt x="1563025" y="2699"/>
                </a:lnTo>
                <a:lnTo>
                  <a:pt x="1563025" y="82949"/>
                </a:lnTo>
                <a:lnTo>
                  <a:pt x="1521305" y="82949"/>
                </a:lnTo>
                <a:lnTo>
                  <a:pt x="1521305" y="105036"/>
                </a:lnTo>
                <a:lnTo>
                  <a:pt x="1563025" y="105036"/>
                </a:lnTo>
                <a:lnTo>
                  <a:pt x="1563025" y="224796"/>
                </a:lnTo>
                <a:lnTo>
                  <a:pt x="1590020" y="224796"/>
                </a:lnTo>
                <a:lnTo>
                  <a:pt x="1590020" y="2699"/>
                </a:lnTo>
                <a:close/>
              </a:path>
              <a:path w="2088514" h="227965">
                <a:moveTo>
                  <a:pt x="1517869" y="21841"/>
                </a:moveTo>
                <a:lnTo>
                  <a:pt x="1414060" y="21841"/>
                </a:lnTo>
                <a:lnTo>
                  <a:pt x="1414060" y="173751"/>
                </a:lnTo>
                <a:lnTo>
                  <a:pt x="1431484" y="173751"/>
                </a:lnTo>
                <a:lnTo>
                  <a:pt x="1459384" y="173340"/>
                </a:lnTo>
                <a:lnTo>
                  <a:pt x="1484432" y="172309"/>
                </a:lnTo>
                <a:lnTo>
                  <a:pt x="1508098" y="170403"/>
                </a:lnTo>
                <a:lnTo>
                  <a:pt x="1531857" y="167370"/>
                </a:lnTo>
                <a:lnTo>
                  <a:pt x="1529878" y="151173"/>
                </a:lnTo>
                <a:lnTo>
                  <a:pt x="1441546" y="151173"/>
                </a:lnTo>
                <a:lnTo>
                  <a:pt x="1441546" y="105526"/>
                </a:lnTo>
                <a:lnTo>
                  <a:pt x="1509034" y="105526"/>
                </a:lnTo>
                <a:lnTo>
                  <a:pt x="1509034" y="83930"/>
                </a:lnTo>
                <a:lnTo>
                  <a:pt x="1441546" y="83930"/>
                </a:lnTo>
                <a:lnTo>
                  <a:pt x="1441546" y="44174"/>
                </a:lnTo>
                <a:lnTo>
                  <a:pt x="1517869" y="44174"/>
                </a:lnTo>
                <a:lnTo>
                  <a:pt x="1517869" y="21841"/>
                </a:lnTo>
                <a:close/>
              </a:path>
              <a:path w="2088514" h="227965">
                <a:moveTo>
                  <a:pt x="1529158" y="145283"/>
                </a:moveTo>
                <a:lnTo>
                  <a:pt x="1508152" y="148153"/>
                </a:lnTo>
                <a:lnTo>
                  <a:pt x="1487284" y="149931"/>
                </a:lnTo>
                <a:lnTo>
                  <a:pt x="1465451" y="150857"/>
                </a:lnTo>
                <a:lnTo>
                  <a:pt x="1441546" y="151173"/>
                </a:lnTo>
                <a:lnTo>
                  <a:pt x="1529878" y="151173"/>
                </a:lnTo>
                <a:lnTo>
                  <a:pt x="1529158" y="145283"/>
                </a:lnTo>
                <a:close/>
              </a:path>
              <a:path w="2088514" h="227965">
                <a:moveTo>
                  <a:pt x="1883532" y="174978"/>
                </a:moveTo>
                <a:lnTo>
                  <a:pt x="1680822" y="174978"/>
                </a:lnTo>
                <a:lnTo>
                  <a:pt x="1680822" y="197065"/>
                </a:lnTo>
                <a:lnTo>
                  <a:pt x="1883532" y="197065"/>
                </a:lnTo>
                <a:lnTo>
                  <a:pt x="1883532" y="174978"/>
                </a:lnTo>
                <a:close/>
              </a:path>
              <a:path w="2088514" h="227965">
                <a:moveTo>
                  <a:pt x="1794693" y="123687"/>
                </a:moveTo>
                <a:lnTo>
                  <a:pt x="1767698" y="123687"/>
                </a:lnTo>
                <a:lnTo>
                  <a:pt x="1767698" y="174978"/>
                </a:lnTo>
                <a:lnTo>
                  <a:pt x="1794693" y="174978"/>
                </a:lnTo>
                <a:lnTo>
                  <a:pt x="1794693" y="123687"/>
                </a:lnTo>
                <a:close/>
              </a:path>
              <a:path w="2088514" h="227965">
                <a:moveTo>
                  <a:pt x="1795429" y="16197"/>
                </a:moveTo>
                <a:lnTo>
                  <a:pt x="1766471" y="16197"/>
                </a:lnTo>
                <a:lnTo>
                  <a:pt x="1766471" y="32394"/>
                </a:lnTo>
                <a:lnTo>
                  <a:pt x="1760427" y="57019"/>
                </a:lnTo>
                <a:lnTo>
                  <a:pt x="1743893" y="79206"/>
                </a:lnTo>
                <a:lnTo>
                  <a:pt x="1718707" y="96515"/>
                </a:lnTo>
                <a:lnTo>
                  <a:pt x="1686712" y="106508"/>
                </a:lnTo>
                <a:lnTo>
                  <a:pt x="1698492" y="129086"/>
                </a:lnTo>
                <a:lnTo>
                  <a:pt x="1725042" y="121248"/>
                </a:lnTo>
                <a:lnTo>
                  <a:pt x="1748187" y="108533"/>
                </a:lnTo>
                <a:lnTo>
                  <a:pt x="1767099" y="91676"/>
                </a:lnTo>
                <a:lnTo>
                  <a:pt x="1780950" y="71414"/>
                </a:lnTo>
                <a:lnTo>
                  <a:pt x="1812146" y="71414"/>
                </a:lnTo>
                <a:lnTo>
                  <a:pt x="1801411" y="57123"/>
                </a:lnTo>
                <a:lnTo>
                  <a:pt x="1795429" y="32394"/>
                </a:lnTo>
                <a:lnTo>
                  <a:pt x="1795429" y="16197"/>
                </a:lnTo>
                <a:close/>
              </a:path>
              <a:path w="2088514" h="227965">
                <a:moveTo>
                  <a:pt x="1812146" y="71414"/>
                </a:moveTo>
                <a:lnTo>
                  <a:pt x="1780950" y="71414"/>
                </a:lnTo>
                <a:lnTo>
                  <a:pt x="1794842" y="91693"/>
                </a:lnTo>
                <a:lnTo>
                  <a:pt x="1813866" y="108487"/>
                </a:lnTo>
                <a:lnTo>
                  <a:pt x="1837168" y="121162"/>
                </a:lnTo>
                <a:lnTo>
                  <a:pt x="1863899" y="129086"/>
                </a:lnTo>
                <a:lnTo>
                  <a:pt x="1875679" y="106508"/>
                </a:lnTo>
                <a:lnTo>
                  <a:pt x="1843468" y="96550"/>
                </a:lnTo>
                <a:lnTo>
                  <a:pt x="1818068" y="79298"/>
                </a:lnTo>
                <a:lnTo>
                  <a:pt x="1812146" y="71414"/>
                </a:lnTo>
                <a:close/>
              </a:path>
              <a:path w="2088514" h="227965">
                <a:moveTo>
                  <a:pt x="2088450" y="110680"/>
                </a:moveTo>
                <a:lnTo>
                  <a:pt x="2062191" y="110680"/>
                </a:lnTo>
                <a:lnTo>
                  <a:pt x="2062191" y="224551"/>
                </a:lnTo>
                <a:lnTo>
                  <a:pt x="2088450" y="224551"/>
                </a:lnTo>
                <a:lnTo>
                  <a:pt x="2088450" y="110680"/>
                </a:lnTo>
                <a:close/>
              </a:path>
              <a:path w="2088514" h="227965">
                <a:moveTo>
                  <a:pt x="2038386" y="8589"/>
                </a:moveTo>
                <a:lnTo>
                  <a:pt x="2012864" y="8589"/>
                </a:lnTo>
                <a:lnTo>
                  <a:pt x="2012864" y="214244"/>
                </a:lnTo>
                <a:lnTo>
                  <a:pt x="2038386" y="214244"/>
                </a:lnTo>
                <a:lnTo>
                  <a:pt x="2038386" y="110680"/>
                </a:lnTo>
                <a:lnTo>
                  <a:pt x="2088450" y="110680"/>
                </a:lnTo>
                <a:lnTo>
                  <a:pt x="2088450" y="88593"/>
                </a:lnTo>
                <a:lnTo>
                  <a:pt x="2038386" y="88593"/>
                </a:lnTo>
                <a:lnTo>
                  <a:pt x="2038386" y="8589"/>
                </a:lnTo>
                <a:close/>
              </a:path>
              <a:path w="2088514" h="227965">
                <a:moveTo>
                  <a:pt x="2088450" y="2699"/>
                </a:moveTo>
                <a:lnTo>
                  <a:pt x="2062191" y="2699"/>
                </a:lnTo>
                <a:lnTo>
                  <a:pt x="2062191" y="88593"/>
                </a:lnTo>
                <a:lnTo>
                  <a:pt x="2088450" y="88593"/>
                </a:lnTo>
                <a:lnTo>
                  <a:pt x="2088450" y="2699"/>
                </a:lnTo>
                <a:close/>
              </a:path>
              <a:path w="2088514" h="227965">
                <a:moveTo>
                  <a:pt x="1993967" y="30676"/>
                </a:moveTo>
                <a:lnTo>
                  <a:pt x="1906600" y="30676"/>
                </a:lnTo>
                <a:lnTo>
                  <a:pt x="1906600" y="52518"/>
                </a:lnTo>
                <a:lnTo>
                  <a:pt x="1967462" y="52518"/>
                </a:lnTo>
                <a:lnTo>
                  <a:pt x="1961329" y="84038"/>
                </a:lnTo>
                <a:lnTo>
                  <a:pt x="1948121" y="112245"/>
                </a:lnTo>
                <a:lnTo>
                  <a:pt x="1926791" y="137276"/>
                </a:lnTo>
                <a:lnTo>
                  <a:pt x="1896293" y="159271"/>
                </a:lnTo>
                <a:lnTo>
                  <a:pt x="1912000" y="178168"/>
                </a:lnTo>
                <a:lnTo>
                  <a:pt x="1951415" y="148324"/>
                </a:lnTo>
                <a:lnTo>
                  <a:pt x="1976635" y="113349"/>
                </a:lnTo>
                <a:lnTo>
                  <a:pt x="1990029" y="73911"/>
                </a:lnTo>
                <a:lnTo>
                  <a:pt x="1993967" y="30676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302156" y="10375583"/>
            <a:ext cx="1323340" cy="222250"/>
          </a:xfrm>
          <a:custGeom>
            <a:avLst/>
            <a:gdLst/>
            <a:ahLst/>
            <a:cxnLst/>
            <a:rect l="l" t="t" r="r" b="b"/>
            <a:pathLst>
              <a:path w="1323340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323340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323340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323340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323340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323340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323340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323340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323340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323340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323340" h="222250">
                <a:moveTo>
                  <a:pt x="771327" y="147983"/>
                </a:moveTo>
                <a:lnTo>
                  <a:pt x="744087" y="147983"/>
                </a:lnTo>
                <a:lnTo>
                  <a:pt x="744087" y="217434"/>
                </a:lnTo>
                <a:lnTo>
                  <a:pt x="895260" y="217434"/>
                </a:lnTo>
                <a:lnTo>
                  <a:pt x="895260" y="195347"/>
                </a:lnTo>
                <a:lnTo>
                  <a:pt x="771327" y="195347"/>
                </a:lnTo>
                <a:lnTo>
                  <a:pt x="771327" y="147983"/>
                </a:lnTo>
                <a:close/>
              </a:path>
              <a:path w="1323340" h="222250">
                <a:moveTo>
                  <a:pt x="889616" y="245"/>
                </a:moveTo>
                <a:lnTo>
                  <a:pt x="862375" y="245"/>
                </a:lnTo>
                <a:lnTo>
                  <a:pt x="862375" y="58898"/>
                </a:lnTo>
                <a:lnTo>
                  <a:pt x="823109" y="58898"/>
                </a:lnTo>
                <a:lnTo>
                  <a:pt x="823109" y="80985"/>
                </a:lnTo>
                <a:lnTo>
                  <a:pt x="862375" y="80985"/>
                </a:lnTo>
                <a:lnTo>
                  <a:pt x="862375" y="162216"/>
                </a:lnTo>
                <a:lnTo>
                  <a:pt x="889616" y="162216"/>
                </a:lnTo>
                <a:lnTo>
                  <a:pt x="889616" y="245"/>
                </a:lnTo>
                <a:close/>
              </a:path>
              <a:path w="1323340" h="222250">
                <a:moveTo>
                  <a:pt x="785316" y="38284"/>
                </a:moveTo>
                <a:lnTo>
                  <a:pt x="757584" y="38284"/>
                </a:lnTo>
                <a:lnTo>
                  <a:pt x="757545" y="44419"/>
                </a:lnTo>
                <a:lnTo>
                  <a:pt x="754080" y="65942"/>
                </a:lnTo>
                <a:lnTo>
                  <a:pt x="743719" y="85986"/>
                </a:lnTo>
                <a:lnTo>
                  <a:pt x="726732" y="102670"/>
                </a:lnTo>
                <a:lnTo>
                  <a:pt x="703349" y="114361"/>
                </a:lnTo>
                <a:lnTo>
                  <a:pt x="717337" y="136448"/>
                </a:lnTo>
                <a:lnTo>
                  <a:pt x="735495" y="127937"/>
                </a:lnTo>
                <a:lnTo>
                  <a:pt x="750698" y="116309"/>
                </a:lnTo>
                <a:lnTo>
                  <a:pt x="762840" y="101989"/>
                </a:lnTo>
                <a:lnTo>
                  <a:pt x="771818" y="85403"/>
                </a:lnTo>
                <a:lnTo>
                  <a:pt x="801089" y="85403"/>
                </a:lnTo>
                <a:lnTo>
                  <a:pt x="798568" y="82979"/>
                </a:lnTo>
                <a:lnTo>
                  <a:pt x="788652" y="64355"/>
                </a:lnTo>
                <a:lnTo>
                  <a:pt x="785316" y="44419"/>
                </a:lnTo>
                <a:lnTo>
                  <a:pt x="785316" y="38284"/>
                </a:lnTo>
                <a:close/>
              </a:path>
              <a:path w="1323340" h="222250">
                <a:moveTo>
                  <a:pt x="801089" y="85403"/>
                </a:moveTo>
                <a:lnTo>
                  <a:pt x="771818" y="85403"/>
                </a:lnTo>
                <a:lnTo>
                  <a:pt x="780551" y="100363"/>
                </a:lnTo>
                <a:lnTo>
                  <a:pt x="792172" y="113334"/>
                </a:lnTo>
                <a:lnTo>
                  <a:pt x="806623" y="123934"/>
                </a:lnTo>
                <a:lnTo>
                  <a:pt x="823845" y="131785"/>
                </a:lnTo>
                <a:lnTo>
                  <a:pt x="837589" y="109944"/>
                </a:lnTo>
                <a:lnTo>
                  <a:pt x="814926" y="98705"/>
                </a:lnTo>
                <a:lnTo>
                  <a:pt x="801089" y="85403"/>
                </a:lnTo>
                <a:close/>
              </a:path>
              <a:path w="1323340" h="222250">
                <a:moveTo>
                  <a:pt x="831208" y="16197"/>
                </a:moveTo>
                <a:lnTo>
                  <a:pt x="711447" y="16197"/>
                </a:lnTo>
                <a:lnTo>
                  <a:pt x="711447" y="38284"/>
                </a:lnTo>
                <a:lnTo>
                  <a:pt x="831208" y="38284"/>
                </a:lnTo>
                <a:lnTo>
                  <a:pt x="831208" y="16197"/>
                </a:lnTo>
                <a:close/>
              </a:path>
              <a:path w="1323340" h="222250">
                <a:moveTo>
                  <a:pt x="1107050" y="0"/>
                </a:moveTo>
                <a:lnTo>
                  <a:pt x="1079810" y="0"/>
                </a:lnTo>
                <a:lnTo>
                  <a:pt x="1079810" y="86630"/>
                </a:lnTo>
                <a:lnTo>
                  <a:pt x="1036863" y="86630"/>
                </a:lnTo>
                <a:lnTo>
                  <a:pt x="1036863" y="108717"/>
                </a:lnTo>
                <a:lnTo>
                  <a:pt x="1079810" y="108717"/>
                </a:lnTo>
                <a:lnTo>
                  <a:pt x="1079810" y="222097"/>
                </a:lnTo>
                <a:lnTo>
                  <a:pt x="1107050" y="222097"/>
                </a:lnTo>
                <a:lnTo>
                  <a:pt x="1107050" y="0"/>
                </a:lnTo>
                <a:close/>
              </a:path>
              <a:path w="1323340" h="222250">
                <a:moveTo>
                  <a:pt x="1002014" y="58898"/>
                </a:moveTo>
                <a:lnTo>
                  <a:pt x="974773" y="58898"/>
                </a:lnTo>
                <a:lnTo>
                  <a:pt x="974773" y="70433"/>
                </a:lnTo>
                <a:lnTo>
                  <a:pt x="971165" y="96730"/>
                </a:lnTo>
                <a:lnTo>
                  <a:pt x="960632" y="121785"/>
                </a:lnTo>
                <a:lnTo>
                  <a:pt x="943610" y="143251"/>
                </a:lnTo>
                <a:lnTo>
                  <a:pt x="920538" y="158781"/>
                </a:lnTo>
                <a:lnTo>
                  <a:pt x="935262" y="179886"/>
                </a:lnTo>
                <a:lnTo>
                  <a:pt x="952957" y="169147"/>
                </a:lnTo>
                <a:lnTo>
                  <a:pt x="967856" y="154532"/>
                </a:lnTo>
                <a:lnTo>
                  <a:pt x="979833" y="136765"/>
                </a:lnTo>
                <a:lnTo>
                  <a:pt x="988762" y="116570"/>
                </a:lnTo>
                <a:lnTo>
                  <a:pt x="1014855" y="116570"/>
                </a:lnTo>
                <a:lnTo>
                  <a:pt x="1005565" y="95710"/>
                </a:lnTo>
                <a:lnTo>
                  <a:pt x="1002014" y="70433"/>
                </a:lnTo>
                <a:lnTo>
                  <a:pt x="1002014" y="58898"/>
                </a:lnTo>
                <a:close/>
              </a:path>
              <a:path w="1323340" h="222250">
                <a:moveTo>
                  <a:pt x="1014855" y="116570"/>
                </a:moveTo>
                <a:lnTo>
                  <a:pt x="988762" y="116570"/>
                </a:lnTo>
                <a:lnTo>
                  <a:pt x="997639" y="135603"/>
                </a:lnTo>
                <a:lnTo>
                  <a:pt x="1009622" y="152323"/>
                </a:lnTo>
                <a:lnTo>
                  <a:pt x="1024550" y="166076"/>
                </a:lnTo>
                <a:lnTo>
                  <a:pt x="1042262" y="176205"/>
                </a:lnTo>
                <a:lnTo>
                  <a:pt x="1056986" y="155345"/>
                </a:lnTo>
                <a:lnTo>
                  <a:pt x="1033557" y="140283"/>
                </a:lnTo>
                <a:lnTo>
                  <a:pt x="1016248" y="119699"/>
                </a:lnTo>
                <a:lnTo>
                  <a:pt x="1014855" y="116570"/>
                </a:lnTo>
                <a:close/>
              </a:path>
              <a:path w="1323340" h="222250">
                <a:moveTo>
                  <a:pt x="1048642" y="37057"/>
                </a:moveTo>
                <a:lnTo>
                  <a:pt x="927164" y="37057"/>
                </a:lnTo>
                <a:lnTo>
                  <a:pt x="927164" y="58898"/>
                </a:lnTo>
                <a:lnTo>
                  <a:pt x="1048642" y="58898"/>
                </a:lnTo>
                <a:lnTo>
                  <a:pt x="1048642" y="37057"/>
                </a:lnTo>
                <a:close/>
              </a:path>
              <a:path w="1323340" h="222250">
                <a:moveTo>
                  <a:pt x="1002260" y="4662"/>
                </a:moveTo>
                <a:lnTo>
                  <a:pt x="975019" y="4662"/>
                </a:lnTo>
                <a:lnTo>
                  <a:pt x="975019" y="37057"/>
                </a:lnTo>
                <a:lnTo>
                  <a:pt x="1002260" y="37057"/>
                </a:lnTo>
                <a:lnTo>
                  <a:pt x="1002260" y="4662"/>
                </a:lnTo>
                <a:close/>
              </a:path>
              <a:path w="1323340" h="222250">
                <a:moveTo>
                  <a:pt x="1323012" y="0"/>
                </a:moveTo>
                <a:lnTo>
                  <a:pt x="1296017" y="0"/>
                </a:lnTo>
                <a:lnTo>
                  <a:pt x="1296017" y="222097"/>
                </a:lnTo>
                <a:lnTo>
                  <a:pt x="1323012" y="222097"/>
                </a:lnTo>
                <a:lnTo>
                  <a:pt x="1323012" y="0"/>
                </a:lnTo>
                <a:close/>
              </a:path>
              <a:path w="1323340" h="222250">
                <a:moveTo>
                  <a:pt x="1254788" y="19387"/>
                </a:moveTo>
                <a:lnTo>
                  <a:pt x="1150243" y="19387"/>
                </a:lnTo>
                <a:lnTo>
                  <a:pt x="1150243" y="41474"/>
                </a:lnTo>
                <a:lnTo>
                  <a:pt x="1227056" y="41474"/>
                </a:lnTo>
                <a:lnTo>
                  <a:pt x="1227056" y="80985"/>
                </a:lnTo>
                <a:lnTo>
                  <a:pt x="1150488" y="80985"/>
                </a:lnTo>
                <a:lnTo>
                  <a:pt x="1150488" y="169579"/>
                </a:lnTo>
                <a:lnTo>
                  <a:pt x="1169876" y="169579"/>
                </a:lnTo>
                <a:lnTo>
                  <a:pt x="1198627" y="169283"/>
                </a:lnTo>
                <a:lnTo>
                  <a:pt x="1225952" y="168137"/>
                </a:lnTo>
                <a:lnTo>
                  <a:pt x="1252909" y="165748"/>
                </a:lnTo>
                <a:lnTo>
                  <a:pt x="1280556" y="161726"/>
                </a:lnTo>
                <a:lnTo>
                  <a:pt x="1278965" y="147246"/>
                </a:lnTo>
                <a:lnTo>
                  <a:pt x="1178465" y="147246"/>
                </a:lnTo>
                <a:lnTo>
                  <a:pt x="1178465" y="102581"/>
                </a:lnTo>
                <a:lnTo>
                  <a:pt x="1254788" y="102581"/>
                </a:lnTo>
                <a:lnTo>
                  <a:pt x="1254788" y="19387"/>
                </a:lnTo>
                <a:close/>
              </a:path>
              <a:path w="1323340" h="222250">
                <a:moveTo>
                  <a:pt x="1278102" y="139393"/>
                </a:moveTo>
                <a:lnTo>
                  <a:pt x="1252905" y="143070"/>
                </a:lnTo>
                <a:lnTo>
                  <a:pt x="1228467" y="145436"/>
                </a:lnTo>
                <a:lnTo>
                  <a:pt x="1203938" y="146744"/>
                </a:lnTo>
                <a:lnTo>
                  <a:pt x="1178465" y="147246"/>
                </a:lnTo>
                <a:lnTo>
                  <a:pt x="1278965" y="147246"/>
                </a:lnTo>
                <a:lnTo>
                  <a:pt x="1278102" y="139393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2374" y="10741655"/>
            <a:ext cx="106344" cy="1501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96156" y="2930784"/>
            <a:ext cx="3974437" cy="22209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055679" y="3344793"/>
            <a:ext cx="1859280" cy="297815"/>
          </a:xfrm>
          <a:custGeom>
            <a:avLst/>
            <a:gdLst/>
            <a:ahLst/>
            <a:cxnLst/>
            <a:rect l="l" t="t" r="r" b="b"/>
            <a:pathLst>
              <a:path w="1859279" h="297814">
                <a:moveTo>
                  <a:pt x="155754" y="197637"/>
                </a:moveTo>
                <a:lnTo>
                  <a:pt x="114525" y="197637"/>
                </a:lnTo>
                <a:lnTo>
                  <a:pt x="114525" y="297765"/>
                </a:lnTo>
                <a:lnTo>
                  <a:pt x="155754" y="297765"/>
                </a:lnTo>
                <a:lnTo>
                  <a:pt x="155754" y="197637"/>
                </a:lnTo>
                <a:close/>
              </a:path>
              <a:path w="1859279" h="297814">
                <a:moveTo>
                  <a:pt x="271588" y="164262"/>
                </a:moveTo>
                <a:lnTo>
                  <a:pt x="0" y="164262"/>
                </a:lnTo>
                <a:lnTo>
                  <a:pt x="0" y="197637"/>
                </a:lnTo>
                <a:lnTo>
                  <a:pt x="271588" y="197637"/>
                </a:lnTo>
                <a:lnTo>
                  <a:pt x="271588" y="164262"/>
                </a:lnTo>
                <a:close/>
              </a:path>
              <a:path w="1859279" h="297814">
                <a:moveTo>
                  <a:pt x="160662" y="48427"/>
                </a:moveTo>
                <a:lnTo>
                  <a:pt x="111580" y="48427"/>
                </a:lnTo>
                <a:lnTo>
                  <a:pt x="102707" y="69955"/>
                </a:lnTo>
                <a:lnTo>
                  <a:pt x="83296" y="89472"/>
                </a:lnTo>
                <a:lnTo>
                  <a:pt x="53486" y="104910"/>
                </a:lnTo>
                <a:lnTo>
                  <a:pt x="13415" y="114198"/>
                </a:lnTo>
                <a:lnTo>
                  <a:pt x="28794" y="146919"/>
                </a:lnTo>
                <a:lnTo>
                  <a:pt x="64867" y="138869"/>
                </a:lnTo>
                <a:lnTo>
                  <a:pt x="95035" y="125711"/>
                </a:lnTo>
                <a:lnTo>
                  <a:pt x="118914" y="108106"/>
                </a:lnTo>
                <a:lnTo>
                  <a:pt x="136121" y="86712"/>
                </a:lnTo>
                <a:lnTo>
                  <a:pt x="185615" y="86712"/>
                </a:lnTo>
                <a:lnTo>
                  <a:pt x="169121" y="69955"/>
                </a:lnTo>
                <a:lnTo>
                  <a:pt x="160662" y="48427"/>
                </a:lnTo>
                <a:close/>
              </a:path>
              <a:path w="1859279" h="297814">
                <a:moveTo>
                  <a:pt x="185615" y="86712"/>
                </a:moveTo>
                <a:lnTo>
                  <a:pt x="136121" y="86712"/>
                </a:lnTo>
                <a:lnTo>
                  <a:pt x="153103" y="108106"/>
                </a:lnTo>
                <a:lnTo>
                  <a:pt x="177002" y="125711"/>
                </a:lnTo>
                <a:lnTo>
                  <a:pt x="207375" y="138869"/>
                </a:lnTo>
                <a:lnTo>
                  <a:pt x="243775" y="146919"/>
                </a:lnTo>
                <a:lnTo>
                  <a:pt x="258827" y="114198"/>
                </a:lnTo>
                <a:lnTo>
                  <a:pt x="218249" y="104910"/>
                </a:lnTo>
                <a:lnTo>
                  <a:pt x="188332" y="89472"/>
                </a:lnTo>
                <a:lnTo>
                  <a:pt x="185615" y="86712"/>
                </a:lnTo>
                <a:close/>
              </a:path>
              <a:path w="1859279" h="297814">
                <a:moveTo>
                  <a:pt x="247374" y="15706"/>
                </a:moveTo>
                <a:lnTo>
                  <a:pt x="24541" y="15706"/>
                </a:lnTo>
                <a:lnTo>
                  <a:pt x="24541" y="48427"/>
                </a:lnTo>
                <a:lnTo>
                  <a:pt x="247374" y="48427"/>
                </a:lnTo>
                <a:lnTo>
                  <a:pt x="247374" y="15706"/>
                </a:lnTo>
                <a:close/>
              </a:path>
              <a:path w="1859279" h="297814">
                <a:moveTo>
                  <a:pt x="562155" y="228723"/>
                </a:moveTo>
                <a:lnTo>
                  <a:pt x="289585" y="228723"/>
                </a:lnTo>
                <a:lnTo>
                  <a:pt x="289585" y="263080"/>
                </a:lnTo>
                <a:lnTo>
                  <a:pt x="562155" y="263080"/>
                </a:lnTo>
                <a:lnTo>
                  <a:pt x="562155" y="228723"/>
                </a:lnTo>
                <a:close/>
              </a:path>
              <a:path w="1859279" h="297814">
                <a:moveTo>
                  <a:pt x="425379" y="14397"/>
                </a:moveTo>
                <a:lnTo>
                  <a:pt x="380561" y="20159"/>
                </a:lnTo>
                <a:lnTo>
                  <a:pt x="345130" y="36443"/>
                </a:lnTo>
                <a:lnTo>
                  <a:pt x="321846" y="61746"/>
                </a:lnTo>
                <a:lnTo>
                  <a:pt x="313472" y="94565"/>
                </a:lnTo>
                <a:lnTo>
                  <a:pt x="316005" y="113305"/>
                </a:lnTo>
                <a:lnTo>
                  <a:pt x="323309" y="129883"/>
                </a:lnTo>
                <a:lnTo>
                  <a:pt x="334937" y="144099"/>
                </a:lnTo>
                <a:lnTo>
                  <a:pt x="350447" y="155754"/>
                </a:lnTo>
                <a:lnTo>
                  <a:pt x="350447" y="228723"/>
                </a:lnTo>
                <a:lnTo>
                  <a:pt x="391676" y="228723"/>
                </a:lnTo>
                <a:lnTo>
                  <a:pt x="391676" y="170806"/>
                </a:lnTo>
                <a:lnTo>
                  <a:pt x="501620" y="170806"/>
                </a:lnTo>
                <a:lnTo>
                  <a:pt x="501620" y="155099"/>
                </a:lnTo>
                <a:lnTo>
                  <a:pt x="516608" y="143386"/>
                </a:lnTo>
                <a:lnTo>
                  <a:pt x="517968" y="141684"/>
                </a:lnTo>
                <a:lnTo>
                  <a:pt x="425379" y="141684"/>
                </a:lnTo>
                <a:lnTo>
                  <a:pt x="396390" y="138417"/>
                </a:lnTo>
                <a:lnTo>
                  <a:pt x="374088" y="129045"/>
                </a:lnTo>
                <a:lnTo>
                  <a:pt x="359762" y="114213"/>
                </a:lnTo>
                <a:lnTo>
                  <a:pt x="354701" y="94565"/>
                </a:lnTo>
                <a:lnTo>
                  <a:pt x="359762" y="74502"/>
                </a:lnTo>
                <a:lnTo>
                  <a:pt x="374088" y="59716"/>
                </a:lnTo>
                <a:lnTo>
                  <a:pt x="396390" y="50575"/>
                </a:lnTo>
                <a:lnTo>
                  <a:pt x="425379" y="47446"/>
                </a:lnTo>
                <a:lnTo>
                  <a:pt x="515747" y="47446"/>
                </a:lnTo>
                <a:lnTo>
                  <a:pt x="505547" y="36443"/>
                </a:lnTo>
                <a:lnTo>
                  <a:pt x="470065" y="20159"/>
                </a:lnTo>
                <a:lnTo>
                  <a:pt x="425379" y="14397"/>
                </a:lnTo>
                <a:close/>
              </a:path>
              <a:path w="1859279" h="297814">
                <a:moveTo>
                  <a:pt x="501620" y="170806"/>
                </a:moveTo>
                <a:lnTo>
                  <a:pt x="459410" y="170806"/>
                </a:lnTo>
                <a:lnTo>
                  <a:pt x="459410" y="228723"/>
                </a:lnTo>
                <a:lnTo>
                  <a:pt x="501620" y="228723"/>
                </a:lnTo>
                <a:lnTo>
                  <a:pt x="501620" y="170806"/>
                </a:lnTo>
                <a:close/>
              </a:path>
              <a:path w="1859279" h="297814">
                <a:moveTo>
                  <a:pt x="459410" y="170806"/>
                </a:moveTo>
                <a:lnTo>
                  <a:pt x="391676" y="170806"/>
                </a:lnTo>
                <a:lnTo>
                  <a:pt x="399680" y="172283"/>
                </a:lnTo>
                <a:lnTo>
                  <a:pt x="407975" y="173301"/>
                </a:lnTo>
                <a:lnTo>
                  <a:pt x="416547" y="173889"/>
                </a:lnTo>
                <a:lnTo>
                  <a:pt x="425379" y="174078"/>
                </a:lnTo>
                <a:lnTo>
                  <a:pt x="434240" y="173866"/>
                </a:lnTo>
                <a:lnTo>
                  <a:pt x="442885" y="173239"/>
                </a:lnTo>
                <a:lnTo>
                  <a:pt x="451285" y="172214"/>
                </a:lnTo>
                <a:lnTo>
                  <a:pt x="459410" y="170806"/>
                </a:lnTo>
                <a:close/>
              </a:path>
              <a:path w="1859279" h="297814">
                <a:moveTo>
                  <a:pt x="515747" y="47446"/>
                </a:moveTo>
                <a:lnTo>
                  <a:pt x="425379" y="47446"/>
                </a:lnTo>
                <a:lnTo>
                  <a:pt x="454236" y="50575"/>
                </a:lnTo>
                <a:lnTo>
                  <a:pt x="476588" y="59716"/>
                </a:lnTo>
                <a:lnTo>
                  <a:pt x="491088" y="74502"/>
                </a:lnTo>
                <a:lnTo>
                  <a:pt x="496385" y="94565"/>
                </a:lnTo>
                <a:lnTo>
                  <a:pt x="491088" y="114213"/>
                </a:lnTo>
                <a:lnTo>
                  <a:pt x="476588" y="129045"/>
                </a:lnTo>
                <a:lnTo>
                  <a:pt x="454236" y="138417"/>
                </a:lnTo>
                <a:lnTo>
                  <a:pt x="425379" y="141684"/>
                </a:lnTo>
                <a:lnTo>
                  <a:pt x="517968" y="141684"/>
                </a:lnTo>
                <a:lnTo>
                  <a:pt x="527900" y="129249"/>
                </a:lnTo>
                <a:lnTo>
                  <a:pt x="535050" y="112904"/>
                </a:lnTo>
                <a:lnTo>
                  <a:pt x="537614" y="94565"/>
                </a:lnTo>
                <a:lnTo>
                  <a:pt x="529004" y="61746"/>
                </a:lnTo>
                <a:lnTo>
                  <a:pt x="515747" y="47446"/>
                </a:lnTo>
                <a:close/>
              </a:path>
              <a:path w="1859279" h="297814">
                <a:moveTo>
                  <a:pt x="751286" y="197965"/>
                </a:moveTo>
                <a:lnTo>
                  <a:pt x="709075" y="197965"/>
                </a:lnTo>
                <a:lnTo>
                  <a:pt x="709075" y="292530"/>
                </a:lnTo>
                <a:lnTo>
                  <a:pt x="913584" y="292530"/>
                </a:lnTo>
                <a:lnTo>
                  <a:pt x="913584" y="259154"/>
                </a:lnTo>
                <a:lnTo>
                  <a:pt x="751286" y="259154"/>
                </a:lnTo>
                <a:lnTo>
                  <a:pt x="751286" y="197965"/>
                </a:lnTo>
                <a:close/>
              </a:path>
              <a:path w="1859279" h="297814">
                <a:moveTo>
                  <a:pt x="907367" y="147246"/>
                </a:moveTo>
                <a:lnTo>
                  <a:pt x="865811" y="147246"/>
                </a:lnTo>
                <a:lnTo>
                  <a:pt x="865811" y="219888"/>
                </a:lnTo>
                <a:lnTo>
                  <a:pt x="907367" y="219888"/>
                </a:lnTo>
                <a:lnTo>
                  <a:pt x="907367" y="147246"/>
                </a:lnTo>
                <a:close/>
              </a:path>
              <a:path w="1859279" h="297814">
                <a:moveTo>
                  <a:pt x="711038" y="19632"/>
                </a:moveTo>
                <a:lnTo>
                  <a:pt x="669155" y="19632"/>
                </a:lnTo>
                <a:lnTo>
                  <a:pt x="669155" y="172769"/>
                </a:lnTo>
                <a:lnTo>
                  <a:pt x="810839" y="172769"/>
                </a:lnTo>
                <a:lnTo>
                  <a:pt x="810839" y="147246"/>
                </a:lnTo>
                <a:lnTo>
                  <a:pt x="907367" y="147246"/>
                </a:lnTo>
                <a:lnTo>
                  <a:pt x="907367" y="140048"/>
                </a:lnTo>
                <a:lnTo>
                  <a:pt x="711038" y="140048"/>
                </a:lnTo>
                <a:lnTo>
                  <a:pt x="711038" y="97182"/>
                </a:lnTo>
                <a:lnTo>
                  <a:pt x="810839" y="97182"/>
                </a:lnTo>
                <a:lnTo>
                  <a:pt x="810839" y="83767"/>
                </a:lnTo>
                <a:lnTo>
                  <a:pt x="907367" y="83767"/>
                </a:lnTo>
                <a:lnTo>
                  <a:pt x="907367" y="65443"/>
                </a:lnTo>
                <a:lnTo>
                  <a:pt x="711038" y="65443"/>
                </a:lnTo>
                <a:lnTo>
                  <a:pt x="711038" y="19632"/>
                </a:lnTo>
                <a:close/>
              </a:path>
              <a:path w="1859279" h="297814">
                <a:moveTo>
                  <a:pt x="810839" y="97182"/>
                </a:moveTo>
                <a:lnTo>
                  <a:pt x="769610" y="97182"/>
                </a:lnTo>
                <a:lnTo>
                  <a:pt x="769610" y="140048"/>
                </a:lnTo>
                <a:lnTo>
                  <a:pt x="907367" y="140048"/>
                </a:lnTo>
                <a:lnTo>
                  <a:pt x="907367" y="113870"/>
                </a:lnTo>
                <a:lnTo>
                  <a:pt x="810839" y="113870"/>
                </a:lnTo>
                <a:lnTo>
                  <a:pt x="810839" y="97182"/>
                </a:lnTo>
                <a:close/>
              </a:path>
              <a:path w="1859279" h="297814">
                <a:moveTo>
                  <a:pt x="907367" y="83767"/>
                </a:moveTo>
                <a:lnTo>
                  <a:pt x="865811" y="83767"/>
                </a:lnTo>
                <a:lnTo>
                  <a:pt x="865811" y="113870"/>
                </a:lnTo>
                <a:lnTo>
                  <a:pt x="907367" y="113870"/>
                </a:lnTo>
                <a:lnTo>
                  <a:pt x="907367" y="83767"/>
                </a:lnTo>
                <a:close/>
              </a:path>
              <a:path w="1859279" h="297814">
                <a:moveTo>
                  <a:pt x="810839" y="19632"/>
                </a:moveTo>
                <a:lnTo>
                  <a:pt x="769610" y="19632"/>
                </a:lnTo>
                <a:lnTo>
                  <a:pt x="769610" y="65443"/>
                </a:lnTo>
                <a:lnTo>
                  <a:pt x="907367" y="65443"/>
                </a:lnTo>
                <a:lnTo>
                  <a:pt x="907367" y="50063"/>
                </a:lnTo>
                <a:lnTo>
                  <a:pt x="810839" y="50063"/>
                </a:lnTo>
                <a:lnTo>
                  <a:pt x="810839" y="19632"/>
                </a:lnTo>
                <a:close/>
              </a:path>
              <a:path w="1859279" h="297814">
                <a:moveTo>
                  <a:pt x="907367" y="327"/>
                </a:moveTo>
                <a:lnTo>
                  <a:pt x="865811" y="327"/>
                </a:lnTo>
                <a:lnTo>
                  <a:pt x="865811" y="50063"/>
                </a:lnTo>
                <a:lnTo>
                  <a:pt x="907367" y="50063"/>
                </a:lnTo>
                <a:lnTo>
                  <a:pt x="907367" y="327"/>
                </a:lnTo>
                <a:close/>
              </a:path>
              <a:path w="1859279" h="297814">
                <a:moveTo>
                  <a:pt x="1104023" y="8834"/>
                </a:moveTo>
                <a:lnTo>
                  <a:pt x="1060177" y="8834"/>
                </a:lnTo>
                <a:lnTo>
                  <a:pt x="1060177" y="23232"/>
                </a:lnTo>
                <a:lnTo>
                  <a:pt x="1053494" y="49690"/>
                </a:lnTo>
                <a:lnTo>
                  <a:pt x="1033713" y="74400"/>
                </a:lnTo>
                <a:lnTo>
                  <a:pt x="1001232" y="94140"/>
                </a:lnTo>
                <a:lnTo>
                  <a:pt x="956449" y="105690"/>
                </a:lnTo>
                <a:lnTo>
                  <a:pt x="973137" y="139393"/>
                </a:lnTo>
                <a:lnTo>
                  <a:pt x="1009144" y="130781"/>
                </a:lnTo>
                <a:lnTo>
                  <a:pt x="1039583" y="116754"/>
                </a:lnTo>
                <a:lnTo>
                  <a:pt x="1064039" y="98095"/>
                </a:lnTo>
                <a:lnTo>
                  <a:pt x="1082100" y="75586"/>
                </a:lnTo>
                <a:lnTo>
                  <a:pt x="1132362" y="75586"/>
                </a:lnTo>
                <a:lnTo>
                  <a:pt x="1130405" y="74400"/>
                </a:lnTo>
                <a:lnTo>
                  <a:pt x="1110665" y="49690"/>
                </a:lnTo>
                <a:lnTo>
                  <a:pt x="1104023" y="23232"/>
                </a:lnTo>
                <a:lnTo>
                  <a:pt x="1104023" y="8834"/>
                </a:lnTo>
                <a:close/>
              </a:path>
              <a:path w="1859279" h="297814">
                <a:moveTo>
                  <a:pt x="1132362" y="75586"/>
                </a:moveTo>
                <a:lnTo>
                  <a:pt x="1082100" y="75586"/>
                </a:lnTo>
                <a:lnTo>
                  <a:pt x="1100125" y="98095"/>
                </a:lnTo>
                <a:lnTo>
                  <a:pt x="1124699" y="116754"/>
                </a:lnTo>
                <a:lnTo>
                  <a:pt x="1155378" y="130781"/>
                </a:lnTo>
                <a:lnTo>
                  <a:pt x="1191717" y="139393"/>
                </a:lnTo>
                <a:lnTo>
                  <a:pt x="1208078" y="105690"/>
                </a:lnTo>
                <a:lnTo>
                  <a:pt x="1162968" y="94140"/>
                </a:lnTo>
                <a:lnTo>
                  <a:pt x="1132362" y="75586"/>
                </a:lnTo>
                <a:close/>
              </a:path>
              <a:path w="1859279" h="297814">
                <a:moveTo>
                  <a:pt x="1101733" y="196001"/>
                </a:moveTo>
                <a:lnTo>
                  <a:pt x="1060504" y="196001"/>
                </a:lnTo>
                <a:lnTo>
                  <a:pt x="1060504" y="297765"/>
                </a:lnTo>
                <a:lnTo>
                  <a:pt x="1101733" y="297765"/>
                </a:lnTo>
                <a:lnTo>
                  <a:pt x="1101733" y="196001"/>
                </a:lnTo>
                <a:close/>
              </a:path>
              <a:path w="1859279" h="297814">
                <a:moveTo>
                  <a:pt x="1217567" y="161971"/>
                </a:moveTo>
                <a:lnTo>
                  <a:pt x="945979" y="161971"/>
                </a:lnTo>
                <a:lnTo>
                  <a:pt x="945979" y="196001"/>
                </a:lnTo>
                <a:lnTo>
                  <a:pt x="1217567" y="196001"/>
                </a:lnTo>
                <a:lnTo>
                  <a:pt x="1217567" y="161971"/>
                </a:lnTo>
                <a:close/>
              </a:path>
              <a:path w="1859279" h="297814">
                <a:moveTo>
                  <a:pt x="1585357" y="228723"/>
                </a:moveTo>
                <a:lnTo>
                  <a:pt x="1312787" y="228723"/>
                </a:lnTo>
                <a:lnTo>
                  <a:pt x="1312787" y="262099"/>
                </a:lnTo>
                <a:lnTo>
                  <a:pt x="1585357" y="262099"/>
                </a:lnTo>
                <a:lnTo>
                  <a:pt x="1585357" y="228723"/>
                </a:lnTo>
                <a:close/>
              </a:path>
              <a:path w="1859279" h="297814">
                <a:moveTo>
                  <a:pt x="1468214" y="161317"/>
                </a:moveTo>
                <a:lnTo>
                  <a:pt x="1426658" y="161317"/>
                </a:lnTo>
                <a:lnTo>
                  <a:pt x="1426658" y="228723"/>
                </a:lnTo>
                <a:lnTo>
                  <a:pt x="1468214" y="228723"/>
                </a:lnTo>
                <a:lnTo>
                  <a:pt x="1468214" y="161317"/>
                </a:lnTo>
                <a:close/>
              </a:path>
              <a:path w="1859279" h="297814">
                <a:moveTo>
                  <a:pt x="1469523" y="17015"/>
                </a:moveTo>
                <a:lnTo>
                  <a:pt x="1425022" y="17015"/>
                </a:lnTo>
                <a:lnTo>
                  <a:pt x="1425022" y="38284"/>
                </a:lnTo>
                <a:lnTo>
                  <a:pt x="1417848" y="69906"/>
                </a:lnTo>
                <a:lnTo>
                  <a:pt x="1397331" y="99105"/>
                </a:lnTo>
                <a:lnTo>
                  <a:pt x="1364236" y="122352"/>
                </a:lnTo>
                <a:lnTo>
                  <a:pt x="1319331" y="136121"/>
                </a:lnTo>
                <a:lnTo>
                  <a:pt x="1337001" y="170806"/>
                </a:lnTo>
                <a:lnTo>
                  <a:pt x="1373419" y="160414"/>
                </a:lnTo>
                <a:lnTo>
                  <a:pt x="1404284" y="143872"/>
                </a:lnTo>
                <a:lnTo>
                  <a:pt x="1429076" y="122145"/>
                </a:lnTo>
                <a:lnTo>
                  <a:pt x="1447272" y="96201"/>
                </a:lnTo>
                <a:lnTo>
                  <a:pt x="1495036" y="96201"/>
                </a:lnTo>
                <a:lnTo>
                  <a:pt x="1476568" y="70044"/>
                </a:lnTo>
                <a:lnTo>
                  <a:pt x="1469523" y="38284"/>
                </a:lnTo>
                <a:lnTo>
                  <a:pt x="1469523" y="17015"/>
                </a:lnTo>
                <a:close/>
              </a:path>
              <a:path w="1859279" h="297814">
                <a:moveTo>
                  <a:pt x="1495036" y="96201"/>
                </a:moveTo>
                <a:lnTo>
                  <a:pt x="1447272" y="96201"/>
                </a:lnTo>
                <a:lnTo>
                  <a:pt x="1465525" y="122191"/>
                </a:lnTo>
                <a:lnTo>
                  <a:pt x="1490465" y="143872"/>
                </a:lnTo>
                <a:lnTo>
                  <a:pt x="1521540" y="160368"/>
                </a:lnTo>
                <a:lnTo>
                  <a:pt x="1558198" y="170806"/>
                </a:lnTo>
                <a:lnTo>
                  <a:pt x="1575868" y="136121"/>
                </a:lnTo>
                <a:lnTo>
                  <a:pt x="1530538" y="122398"/>
                </a:lnTo>
                <a:lnTo>
                  <a:pt x="1497172" y="99227"/>
                </a:lnTo>
                <a:lnTo>
                  <a:pt x="1495036" y="96201"/>
                </a:lnTo>
                <a:close/>
              </a:path>
              <a:path w="1859279" h="297814">
                <a:moveTo>
                  <a:pt x="1859236" y="146265"/>
                </a:moveTo>
                <a:lnTo>
                  <a:pt x="1818989" y="146265"/>
                </a:lnTo>
                <a:lnTo>
                  <a:pt x="1818989" y="297765"/>
                </a:lnTo>
                <a:lnTo>
                  <a:pt x="1859236" y="297765"/>
                </a:lnTo>
                <a:lnTo>
                  <a:pt x="1859236" y="146265"/>
                </a:lnTo>
                <a:close/>
              </a:path>
              <a:path w="1859279" h="297814">
                <a:moveTo>
                  <a:pt x="1791830" y="7853"/>
                </a:moveTo>
                <a:lnTo>
                  <a:pt x="1752891" y="7853"/>
                </a:lnTo>
                <a:lnTo>
                  <a:pt x="1752891" y="284677"/>
                </a:lnTo>
                <a:lnTo>
                  <a:pt x="1791830" y="284677"/>
                </a:lnTo>
                <a:lnTo>
                  <a:pt x="1791830" y="146265"/>
                </a:lnTo>
                <a:lnTo>
                  <a:pt x="1859236" y="146265"/>
                </a:lnTo>
                <a:lnTo>
                  <a:pt x="1859236" y="112889"/>
                </a:lnTo>
                <a:lnTo>
                  <a:pt x="1791830" y="112889"/>
                </a:lnTo>
                <a:lnTo>
                  <a:pt x="1791830" y="7853"/>
                </a:lnTo>
                <a:close/>
              </a:path>
              <a:path w="1859279" h="297814">
                <a:moveTo>
                  <a:pt x="1859236" y="0"/>
                </a:moveTo>
                <a:lnTo>
                  <a:pt x="1818989" y="0"/>
                </a:lnTo>
                <a:lnTo>
                  <a:pt x="1818989" y="112889"/>
                </a:lnTo>
                <a:lnTo>
                  <a:pt x="1859236" y="112889"/>
                </a:lnTo>
                <a:lnTo>
                  <a:pt x="1859236" y="0"/>
                </a:lnTo>
                <a:close/>
              </a:path>
              <a:path w="1859279" h="297814">
                <a:moveTo>
                  <a:pt x="1731949" y="36648"/>
                </a:moveTo>
                <a:lnTo>
                  <a:pt x="1613825" y="36648"/>
                </a:lnTo>
                <a:lnTo>
                  <a:pt x="1613825" y="70024"/>
                </a:lnTo>
                <a:lnTo>
                  <a:pt x="1691375" y="70024"/>
                </a:lnTo>
                <a:lnTo>
                  <a:pt x="1682957" y="111173"/>
                </a:lnTo>
                <a:lnTo>
                  <a:pt x="1665627" y="147430"/>
                </a:lnTo>
                <a:lnTo>
                  <a:pt x="1638021" y="179423"/>
                </a:lnTo>
                <a:lnTo>
                  <a:pt x="1598773" y="207781"/>
                </a:lnTo>
                <a:lnTo>
                  <a:pt x="1622987" y="236576"/>
                </a:lnTo>
                <a:lnTo>
                  <a:pt x="1666454" y="205040"/>
                </a:lnTo>
                <a:lnTo>
                  <a:pt x="1697435" y="169076"/>
                </a:lnTo>
                <a:lnTo>
                  <a:pt x="1717578" y="128886"/>
                </a:lnTo>
                <a:lnTo>
                  <a:pt x="1728533" y="84675"/>
                </a:lnTo>
                <a:lnTo>
                  <a:pt x="1731949" y="36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4638602" y="4251179"/>
            <a:ext cx="10827385" cy="4324985"/>
            <a:chOff x="4638602" y="4251179"/>
            <a:chExt cx="10827385" cy="432498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8602" y="4251179"/>
              <a:ext cx="10826895" cy="43244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5665" y="4408242"/>
              <a:ext cx="10512768" cy="4010349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8379" y="5937006"/>
            <a:ext cx="9832161" cy="2136060"/>
          </a:xfrm>
          <a:prstGeom prst="rect">
            <a:avLst/>
          </a:prstGeom>
        </p:spPr>
      </p:pic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5078379" y="5937006"/>
          <a:ext cx="9832340" cy="2125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5020"/>
                <a:gridCol w="3517900"/>
                <a:gridCol w="2967989"/>
              </a:tblGrid>
              <a:tr h="2125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2395855" cy="227965"/>
          </a:xfrm>
          <a:custGeom>
            <a:avLst/>
            <a:gdLst/>
            <a:ahLst/>
            <a:cxnLst/>
            <a:rect l="l" t="t" r="r" b="b"/>
            <a:pathLst>
              <a:path w="2395854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2395854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2395854" h="227965">
                <a:moveTo>
                  <a:pt x="275857" y="48591"/>
                </a:moveTo>
                <a:lnTo>
                  <a:pt x="222833" y="48591"/>
                </a:lnTo>
                <a:lnTo>
                  <a:pt x="234939" y="50497"/>
                </a:lnTo>
                <a:lnTo>
                  <a:pt x="244583" y="55923"/>
                </a:lnTo>
                <a:lnTo>
                  <a:pt x="250959" y="64431"/>
                </a:lnTo>
                <a:lnTo>
                  <a:pt x="253264" y="75586"/>
                </a:lnTo>
                <a:lnTo>
                  <a:pt x="251527" y="86170"/>
                </a:lnTo>
                <a:lnTo>
                  <a:pt x="246362" y="96201"/>
                </a:lnTo>
                <a:lnTo>
                  <a:pt x="237838" y="106784"/>
                </a:lnTo>
                <a:lnTo>
                  <a:pt x="226023" y="119024"/>
                </a:lnTo>
                <a:lnTo>
                  <a:pt x="163198" y="179641"/>
                </a:lnTo>
                <a:lnTo>
                  <a:pt x="163198" y="202709"/>
                </a:lnTo>
                <a:lnTo>
                  <a:pt x="286640" y="202709"/>
                </a:lnTo>
                <a:lnTo>
                  <a:pt x="286640" y="175959"/>
                </a:lnTo>
                <a:lnTo>
                  <a:pt x="207618" y="175959"/>
                </a:lnTo>
                <a:lnTo>
                  <a:pt x="207618" y="174732"/>
                </a:lnTo>
                <a:lnTo>
                  <a:pt x="239276" y="143320"/>
                </a:lnTo>
                <a:lnTo>
                  <a:pt x="274676" y="103931"/>
                </a:lnTo>
                <a:lnTo>
                  <a:pt x="283940" y="74114"/>
                </a:lnTo>
                <a:lnTo>
                  <a:pt x="279538" y="53430"/>
                </a:lnTo>
                <a:lnTo>
                  <a:pt x="275857" y="48591"/>
                </a:lnTo>
                <a:close/>
              </a:path>
              <a:path w="2395854" h="227965">
                <a:moveTo>
                  <a:pt x="223078" y="22577"/>
                </a:moveTo>
                <a:lnTo>
                  <a:pt x="198560" y="26515"/>
                </a:lnTo>
                <a:lnTo>
                  <a:pt x="179334" y="37701"/>
                </a:lnTo>
                <a:lnTo>
                  <a:pt x="166826" y="55190"/>
                </a:lnTo>
                <a:lnTo>
                  <a:pt x="162462" y="78040"/>
                </a:lnTo>
                <a:lnTo>
                  <a:pt x="192893" y="78040"/>
                </a:lnTo>
                <a:lnTo>
                  <a:pt x="194879" y="65881"/>
                </a:lnTo>
                <a:lnTo>
                  <a:pt x="200869" y="56597"/>
                </a:lnTo>
                <a:lnTo>
                  <a:pt x="210355" y="50673"/>
                </a:lnTo>
                <a:lnTo>
                  <a:pt x="222833" y="48591"/>
                </a:lnTo>
                <a:lnTo>
                  <a:pt x="275857" y="48591"/>
                </a:lnTo>
                <a:lnTo>
                  <a:pt x="267130" y="37118"/>
                </a:lnTo>
                <a:lnTo>
                  <a:pt x="247911" y="26420"/>
                </a:lnTo>
                <a:lnTo>
                  <a:pt x="223078" y="22577"/>
                </a:lnTo>
                <a:close/>
              </a:path>
              <a:path w="2395854" h="227965">
                <a:moveTo>
                  <a:pt x="416708" y="0"/>
                </a:moveTo>
                <a:lnTo>
                  <a:pt x="387504" y="0"/>
                </a:lnTo>
                <a:lnTo>
                  <a:pt x="387504" y="227741"/>
                </a:lnTo>
                <a:lnTo>
                  <a:pt x="416708" y="227741"/>
                </a:lnTo>
                <a:lnTo>
                  <a:pt x="416708" y="0"/>
                </a:lnTo>
                <a:close/>
              </a:path>
              <a:path w="2395854" h="227965">
                <a:moveTo>
                  <a:pt x="627026" y="12270"/>
                </a:moveTo>
                <a:lnTo>
                  <a:pt x="526898" y="12270"/>
                </a:lnTo>
                <a:lnTo>
                  <a:pt x="526898" y="34357"/>
                </a:lnTo>
                <a:lnTo>
                  <a:pt x="596595" y="34357"/>
                </a:lnTo>
                <a:lnTo>
                  <a:pt x="589516" y="55207"/>
                </a:lnTo>
                <a:lnTo>
                  <a:pt x="573741" y="73055"/>
                </a:lnTo>
                <a:lnTo>
                  <a:pt x="548900" y="87383"/>
                </a:lnTo>
                <a:lnTo>
                  <a:pt x="514627" y="97673"/>
                </a:lnTo>
                <a:lnTo>
                  <a:pt x="524198" y="120006"/>
                </a:lnTo>
                <a:lnTo>
                  <a:pt x="557854" y="109641"/>
                </a:lnTo>
                <a:lnTo>
                  <a:pt x="585091" y="95066"/>
                </a:lnTo>
                <a:lnTo>
                  <a:pt x="605748" y="76211"/>
                </a:lnTo>
                <a:lnTo>
                  <a:pt x="619663" y="53008"/>
                </a:lnTo>
                <a:lnTo>
                  <a:pt x="697459" y="53008"/>
                </a:lnTo>
                <a:lnTo>
                  <a:pt x="697459" y="32148"/>
                </a:lnTo>
                <a:lnTo>
                  <a:pt x="625553" y="32148"/>
                </a:lnTo>
                <a:lnTo>
                  <a:pt x="626412" y="25890"/>
                </a:lnTo>
                <a:lnTo>
                  <a:pt x="627026" y="19264"/>
                </a:lnTo>
                <a:lnTo>
                  <a:pt x="627026" y="12270"/>
                </a:lnTo>
                <a:close/>
              </a:path>
              <a:path w="2395854" h="227965">
                <a:moveTo>
                  <a:pt x="697459" y="53008"/>
                </a:moveTo>
                <a:lnTo>
                  <a:pt x="670218" y="53008"/>
                </a:lnTo>
                <a:lnTo>
                  <a:pt x="670218" y="74850"/>
                </a:lnTo>
                <a:lnTo>
                  <a:pt x="616718" y="74850"/>
                </a:lnTo>
                <a:lnTo>
                  <a:pt x="616718" y="95710"/>
                </a:lnTo>
                <a:lnTo>
                  <a:pt x="670218" y="95710"/>
                </a:lnTo>
                <a:lnTo>
                  <a:pt x="670218" y="115097"/>
                </a:lnTo>
                <a:lnTo>
                  <a:pt x="697459" y="115097"/>
                </a:lnTo>
                <a:lnTo>
                  <a:pt x="697459" y="53008"/>
                </a:lnTo>
                <a:close/>
              </a:path>
              <a:path w="2395854" h="227965">
                <a:moveTo>
                  <a:pt x="697459" y="2699"/>
                </a:moveTo>
                <a:lnTo>
                  <a:pt x="670218" y="2699"/>
                </a:lnTo>
                <a:lnTo>
                  <a:pt x="670218" y="32148"/>
                </a:lnTo>
                <a:lnTo>
                  <a:pt x="697459" y="32148"/>
                </a:lnTo>
                <a:lnTo>
                  <a:pt x="697459" y="2699"/>
                </a:lnTo>
                <a:close/>
              </a:path>
              <a:path w="2395854" h="227965">
                <a:moveTo>
                  <a:pt x="697459" y="123687"/>
                </a:moveTo>
                <a:lnTo>
                  <a:pt x="551439" y="123687"/>
                </a:lnTo>
                <a:lnTo>
                  <a:pt x="551439" y="145283"/>
                </a:lnTo>
                <a:lnTo>
                  <a:pt x="670218" y="145283"/>
                </a:lnTo>
                <a:lnTo>
                  <a:pt x="670218" y="161726"/>
                </a:lnTo>
                <a:lnTo>
                  <a:pt x="551684" y="161726"/>
                </a:lnTo>
                <a:lnTo>
                  <a:pt x="551684" y="222342"/>
                </a:lnTo>
                <a:lnTo>
                  <a:pt x="703348" y="222342"/>
                </a:lnTo>
                <a:lnTo>
                  <a:pt x="703348" y="200501"/>
                </a:lnTo>
                <a:lnTo>
                  <a:pt x="578925" y="200501"/>
                </a:lnTo>
                <a:lnTo>
                  <a:pt x="578925" y="182095"/>
                </a:lnTo>
                <a:lnTo>
                  <a:pt x="697459" y="182095"/>
                </a:lnTo>
                <a:lnTo>
                  <a:pt x="697459" y="123687"/>
                </a:lnTo>
                <a:close/>
              </a:path>
              <a:path w="2395854" h="227965">
                <a:moveTo>
                  <a:pt x="931090" y="113380"/>
                </a:moveTo>
                <a:lnTo>
                  <a:pt x="728871" y="113380"/>
                </a:lnTo>
                <a:lnTo>
                  <a:pt x="728871" y="135221"/>
                </a:lnTo>
                <a:lnTo>
                  <a:pt x="931090" y="135221"/>
                </a:lnTo>
                <a:lnTo>
                  <a:pt x="931090" y="113380"/>
                </a:lnTo>
                <a:close/>
              </a:path>
              <a:path w="2395854" h="227965">
                <a:moveTo>
                  <a:pt x="906304" y="154363"/>
                </a:moveTo>
                <a:lnTo>
                  <a:pt x="751204" y="154363"/>
                </a:lnTo>
                <a:lnTo>
                  <a:pt x="751204" y="175959"/>
                </a:lnTo>
                <a:lnTo>
                  <a:pt x="879063" y="175959"/>
                </a:lnTo>
                <a:lnTo>
                  <a:pt x="879063" y="224551"/>
                </a:lnTo>
                <a:lnTo>
                  <a:pt x="906304" y="224551"/>
                </a:lnTo>
                <a:lnTo>
                  <a:pt x="906304" y="154363"/>
                </a:lnTo>
                <a:close/>
              </a:path>
              <a:path w="2395854" h="227965">
                <a:moveTo>
                  <a:pt x="845196" y="45401"/>
                </a:moveTo>
                <a:lnTo>
                  <a:pt x="814274" y="45401"/>
                </a:lnTo>
                <a:lnTo>
                  <a:pt x="807602" y="58791"/>
                </a:lnTo>
                <a:lnTo>
                  <a:pt x="792556" y="70064"/>
                </a:lnTo>
                <a:lnTo>
                  <a:pt x="769410" y="78393"/>
                </a:lnTo>
                <a:lnTo>
                  <a:pt x="738442" y="82949"/>
                </a:lnTo>
                <a:lnTo>
                  <a:pt x="747032" y="103809"/>
                </a:lnTo>
                <a:lnTo>
                  <a:pt x="774621" y="99654"/>
                </a:lnTo>
                <a:lnTo>
                  <a:pt x="797955" y="92290"/>
                </a:lnTo>
                <a:lnTo>
                  <a:pt x="816502" y="81911"/>
                </a:lnTo>
                <a:lnTo>
                  <a:pt x="829735" y="68715"/>
                </a:lnTo>
                <a:lnTo>
                  <a:pt x="864850" y="68715"/>
                </a:lnTo>
                <a:lnTo>
                  <a:pt x="851696" y="58791"/>
                </a:lnTo>
                <a:lnTo>
                  <a:pt x="845196" y="45401"/>
                </a:lnTo>
                <a:close/>
              </a:path>
              <a:path w="2395854" h="227965">
                <a:moveTo>
                  <a:pt x="864850" y="68715"/>
                </a:moveTo>
                <a:lnTo>
                  <a:pt x="829735" y="68715"/>
                </a:lnTo>
                <a:lnTo>
                  <a:pt x="842951" y="81911"/>
                </a:lnTo>
                <a:lnTo>
                  <a:pt x="861470" y="92290"/>
                </a:lnTo>
                <a:lnTo>
                  <a:pt x="884798" y="99654"/>
                </a:lnTo>
                <a:lnTo>
                  <a:pt x="912439" y="103809"/>
                </a:lnTo>
                <a:lnTo>
                  <a:pt x="921028" y="82949"/>
                </a:lnTo>
                <a:lnTo>
                  <a:pt x="889819" y="78393"/>
                </a:lnTo>
                <a:lnTo>
                  <a:pt x="866639" y="70064"/>
                </a:lnTo>
                <a:lnTo>
                  <a:pt x="864850" y="68715"/>
                </a:lnTo>
                <a:close/>
              </a:path>
              <a:path w="2395854" h="227965">
                <a:moveTo>
                  <a:pt x="911212" y="24050"/>
                </a:moveTo>
                <a:lnTo>
                  <a:pt x="748750" y="24050"/>
                </a:lnTo>
                <a:lnTo>
                  <a:pt x="748750" y="45401"/>
                </a:lnTo>
                <a:lnTo>
                  <a:pt x="911212" y="45401"/>
                </a:lnTo>
                <a:lnTo>
                  <a:pt x="911212" y="24050"/>
                </a:lnTo>
                <a:close/>
              </a:path>
              <a:path w="2395854" h="227965">
                <a:moveTo>
                  <a:pt x="843233" y="3190"/>
                </a:moveTo>
                <a:lnTo>
                  <a:pt x="816238" y="3190"/>
                </a:lnTo>
                <a:lnTo>
                  <a:pt x="816238" y="24050"/>
                </a:lnTo>
                <a:lnTo>
                  <a:pt x="843233" y="24050"/>
                </a:lnTo>
                <a:lnTo>
                  <a:pt x="843233" y="3190"/>
                </a:lnTo>
                <a:close/>
              </a:path>
              <a:path w="2395854" h="227965">
                <a:moveTo>
                  <a:pt x="1130364" y="2699"/>
                </a:moveTo>
                <a:lnTo>
                  <a:pt x="1103124" y="2699"/>
                </a:lnTo>
                <a:lnTo>
                  <a:pt x="1103124" y="224551"/>
                </a:lnTo>
                <a:lnTo>
                  <a:pt x="1130364" y="224551"/>
                </a:lnTo>
                <a:lnTo>
                  <a:pt x="1130364" y="2699"/>
                </a:lnTo>
                <a:close/>
              </a:path>
              <a:path w="2395854" h="227965">
                <a:moveTo>
                  <a:pt x="1031218" y="61598"/>
                </a:moveTo>
                <a:lnTo>
                  <a:pt x="1003977" y="61598"/>
                </a:lnTo>
                <a:lnTo>
                  <a:pt x="1003977" y="73132"/>
                </a:lnTo>
                <a:lnTo>
                  <a:pt x="1000243" y="99637"/>
                </a:lnTo>
                <a:lnTo>
                  <a:pt x="989375" y="124668"/>
                </a:lnTo>
                <a:lnTo>
                  <a:pt x="971882" y="146019"/>
                </a:lnTo>
                <a:lnTo>
                  <a:pt x="948269" y="161480"/>
                </a:lnTo>
                <a:lnTo>
                  <a:pt x="962994" y="182586"/>
                </a:lnTo>
                <a:lnTo>
                  <a:pt x="981108" y="171916"/>
                </a:lnTo>
                <a:lnTo>
                  <a:pt x="996462" y="157324"/>
                </a:lnTo>
                <a:lnTo>
                  <a:pt x="1008824" y="139533"/>
                </a:lnTo>
                <a:lnTo>
                  <a:pt x="1017966" y="119269"/>
                </a:lnTo>
                <a:lnTo>
                  <a:pt x="1044449" y="119269"/>
                </a:lnTo>
                <a:lnTo>
                  <a:pt x="1034999" y="98582"/>
                </a:lnTo>
                <a:lnTo>
                  <a:pt x="1031218" y="73132"/>
                </a:lnTo>
                <a:lnTo>
                  <a:pt x="1031218" y="61598"/>
                </a:lnTo>
                <a:close/>
              </a:path>
              <a:path w="2395854" h="227965">
                <a:moveTo>
                  <a:pt x="1044449" y="119269"/>
                </a:moveTo>
                <a:lnTo>
                  <a:pt x="1017966" y="119269"/>
                </a:lnTo>
                <a:lnTo>
                  <a:pt x="1027224" y="138371"/>
                </a:lnTo>
                <a:lnTo>
                  <a:pt x="1039577" y="155115"/>
                </a:lnTo>
                <a:lnTo>
                  <a:pt x="1054806" y="168844"/>
                </a:lnTo>
                <a:lnTo>
                  <a:pt x="1072693" y="178904"/>
                </a:lnTo>
                <a:lnTo>
                  <a:pt x="1087663" y="158044"/>
                </a:lnTo>
                <a:lnTo>
                  <a:pt x="1063727" y="143224"/>
                </a:lnTo>
                <a:lnTo>
                  <a:pt x="1046004" y="122675"/>
                </a:lnTo>
                <a:lnTo>
                  <a:pt x="1044449" y="119269"/>
                </a:lnTo>
                <a:close/>
              </a:path>
              <a:path w="2395854" h="227965">
                <a:moveTo>
                  <a:pt x="1078828" y="39756"/>
                </a:moveTo>
                <a:lnTo>
                  <a:pt x="955141" y="39756"/>
                </a:lnTo>
                <a:lnTo>
                  <a:pt x="955141" y="61598"/>
                </a:lnTo>
                <a:lnTo>
                  <a:pt x="1078828" y="61598"/>
                </a:lnTo>
                <a:lnTo>
                  <a:pt x="1078828" y="39756"/>
                </a:lnTo>
                <a:close/>
              </a:path>
              <a:path w="2395854" h="227965">
                <a:moveTo>
                  <a:pt x="1030973" y="7362"/>
                </a:moveTo>
                <a:lnTo>
                  <a:pt x="1003977" y="7362"/>
                </a:lnTo>
                <a:lnTo>
                  <a:pt x="1003977" y="39756"/>
                </a:lnTo>
                <a:lnTo>
                  <a:pt x="1030973" y="39756"/>
                </a:lnTo>
                <a:lnTo>
                  <a:pt x="1030973" y="7362"/>
                </a:lnTo>
                <a:close/>
              </a:path>
              <a:path w="2395854" h="227965">
                <a:moveTo>
                  <a:pt x="1290127" y="157308"/>
                </a:moveTo>
                <a:lnTo>
                  <a:pt x="1262396" y="157308"/>
                </a:lnTo>
                <a:lnTo>
                  <a:pt x="1262396" y="220133"/>
                </a:lnTo>
                <a:lnTo>
                  <a:pt x="1413569" y="220133"/>
                </a:lnTo>
                <a:lnTo>
                  <a:pt x="1413569" y="198046"/>
                </a:lnTo>
                <a:lnTo>
                  <a:pt x="1290127" y="198046"/>
                </a:lnTo>
                <a:lnTo>
                  <a:pt x="1290127" y="157308"/>
                </a:lnTo>
                <a:close/>
              </a:path>
              <a:path w="2395854" h="227965">
                <a:moveTo>
                  <a:pt x="1408661" y="2944"/>
                </a:moveTo>
                <a:lnTo>
                  <a:pt x="1381420" y="2944"/>
                </a:lnTo>
                <a:lnTo>
                  <a:pt x="1381420" y="59389"/>
                </a:lnTo>
                <a:lnTo>
                  <a:pt x="1348535" y="59389"/>
                </a:lnTo>
                <a:lnTo>
                  <a:pt x="1348535" y="81476"/>
                </a:lnTo>
                <a:lnTo>
                  <a:pt x="1381420" y="81476"/>
                </a:lnTo>
                <a:lnTo>
                  <a:pt x="1381420" y="106263"/>
                </a:lnTo>
                <a:lnTo>
                  <a:pt x="1348535" y="106263"/>
                </a:lnTo>
                <a:lnTo>
                  <a:pt x="1348535" y="128104"/>
                </a:lnTo>
                <a:lnTo>
                  <a:pt x="1381420" y="128104"/>
                </a:lnTo>
                <a:lnTo>
                  <a:pt x="1381420" y="171787"/>
                </a:lnTo>
                <a:lnTo>
                  <a:pt x="1408661" y="171787"/>
                </a:lnTo>
                <a:lnTo>
                  <a:pt x="1408661" y="2944"/>
                </a:lnTo>
                <a:close/>
              </a:path>
              <a:path w="2395854" h="227965">
                <a:moveTo>
                  <a:pt x="1286201" y="58407"/>
                </a:moveTo>
                <a:lnTo>
                  <a:pt x="1265521" y="61567"/>
                </a:lnTo>
                <a:lnTo>
                  <a:pt x="1249235" y="70433"/>
                </a:lnTo>
                <a:lnTo>
                  <a:pt x="1238610" y="84084"/>
                </a:lnTo>
                <a:lnTo>
                  <a:pt x="1234910" y="101600"/>
                </a:lnTo>
                <a:lnTo>
                  <a:pt x="1238610" y="119116"/>
                </a:lnTo>
                <a:lnTo>
                  <a:pt x="1249235" y="132767"/>
                </a:lnTo>
                <a:lnTo>
                  <a:pt x="1265521" y="141633"/>
                </a:lnTo>
                <a:lnTo>
                  <a:pt x="1286201" y="144792"/>
                </a:lnTo>
                <a:lnTo>
                  <a:pt x="1307030" y="141633"/>
                </a:lnTo>
                <a:lnTo>
                  <a:pt x="1323442" y="132767"/>
                </a:lnTo>
                <a:lnTo>
                  <a:pt x="1330624" y="123687"/>
                </a:lnTo>
                <a:lnTo>
                  <a:pt x="1286201" y="123687"/>
                </a:lnTo>
                <a:lnTo>
                  <a:pt x="1275721" y="122203"/>
                </a:lnTo>
                <a:lnTo>
                  <a:pt x="1267519" y="117889"/>
                </a:lnTo>
                <a:lnTo>
                  <a:pt x="1262215" y="110952"/>
                </a:lnTo>
                <a:lnTo>
                  <a:pt x="1260432" y="101600"/>
                </a:lnTo>
                <a:lnTo>
                  <a:pt x="1262215" y="92527"/>
                </a:lnTo>
                <a:lnTo>
                  <a:pt x="1267519" y="85709"/>
                </a:lnTo>
                <a:lnTo>
                  <a:pt x="1275721" y="81376"/>
                </a:lnTo>
                <a:lnTo>
                  <a:pt x="1286201" y="79758"/>
                </a:lnTo>
                <a:lnTo>
                  <a:pt x="1330818" y="79758"/>
                </a:lnTo>
                <a:lnTo>
                  <a:pt x="1323442" y="70433"/>
                </a:lnTo>
                <a:lnTo>
                  <a:pt x="1307030" y="61567"/>
                </a:lnTo>
                <a:lnTo>
                  <a:pt x="1286201" y="58407"/>
                </a:lnTo>
                <a:close/>
              </a:path>
              <a:path w="2395854" h="227965">
                <a:moveTo>
                  <a:pt x="1330818" y="79758"/>
                </a:moveTo>
                <a:lnTo>
                  <a:pt x="1286201" y="79758"/>
                </a:lnTo>
                <a:lnTo>
                  <a:pt x="1296723" y="81376"/>
                </a:lnTo>
                <a:lnTo>
                  <a:pt x="1305036" y="85709"/>
                </a:lnTo>
                <a:lnTo>
                  <a:pt x="1310496" y="92527"/>
                </a:lnTo>
                <a:lnTo>
                  <a:pt x="1312460" y="101600"/>
                </a:lnTo>
                <a:lnTo>
                  <a:pt x="1310496" y="110952"/>
                </a:lnTo>
                <a:lnTo>
                  <a:pt x="1305036" y="117889"/>
                </a:lnTo>
                <a:lnTo>
                  <a:pt x="1296723" y="122203"/>
                </a:lnTo>
                <a:lnTo>
                  <a:pt x="1286201" y="123687"/>
                </a:lnTo>
                <a:lnTo>
                  <a:pt x="1330624" y="123687"/>
                </a:lnTo>
                <a:lnTo>
                  <a:pt x="1334240" y="119116"/>
                </a:lnTo>
                <a:lnTo>
                  <a:pt x="1338228" y="101600"/>
                </a:lnTo>
                <a:lnTo>
                  <a:pt x="1334240" y="84084"/>
                </a:lnTo>
                <a:lnTo>
                  <a:pt x="1330818" y="79758"/>
                </a:lnTo>
                <a:close/>
              </a:path>
              <a:path w="2395854" h="227965">
                <a:moveTo>
                  <a:pt x="1347308" y="27486"/>
                </a:moveTo>
                <a:lnTo>
                  <a:pt x="1223375" y="27486"/>
                </a:lnTo>
                <a:lnTo>
                  <a:pt x="1223375" y="49327"/>
                </a:lnTo>
                <a:lnTo>
                  <a:pt x="1347308" y="49327"/>
                </a:lnTo>
                <a:lnTo>
                  <a:pt x="1347308" y="27486"/>
                </a:lnTo>
                <a:close/>
              </a:path>
              <a:path w="2395854" h="227965">
                <a:moveTo>
                  <a:pt x="1300189" y="2699"/>
                </a:moveTo>
                <a:lnTo>
                  <a:pt x="1272948" y="2699"/>
                </a:lnTo>
                <a:lnTo>
                  <a:pt x="1272948" y="27486"/>
                </a:lnTo>
                <a:lnTo>
                  <a:pt x="1300189" y="27486"/>
                </a:lnTo>
                <a:lnTo>
                  <a:pt x="1300189" y="2699"/>
                </a:lnTo>
                <a:close/>
              </a:path>
              <a:path w="2395854" h="227965">
                <a:moveTo>
                  <a:pt x="1615788" y="2944"/>
                </a:moveTo>
                <a:lnTo>
                  <a:pt x="1588547" y="2944"/>
                </a:lnTo>
                <a:lnTo>
                  <a:pt x="1588547" y="152891"/>
                </a:lnTo>
                <a:lnTo>
                  <a:pt x="1615788" y="152891"/>
                </a:lnTo>
                <a:lnTo>
                  <a:pt x="1615788" y="89575"/>
                </a:lnTo>
                <a:lnTo>
                  <a:pt x="1645728" y="89575"/>
                </a:lnTo>
                <a:lnTo>
                  <a:pt x="1645728" y="67242"/>
                </a:lnTo>
                <a:lnTo>
                  <a:pt x="1615788" y="67242"/>
                </a:lnTo>
                <a:lnTo>
                  <a:pt x="1615788" y="2944"/>
                </a:lnTo>
                <a:close/>
              </a:path>
              <a:path w="2395854" h="227965">
                <a:moveTo>
                  <a:pt x="1542410" y="154854"/>
                </a:moveTo>
                <a:lnTo>
                  <a:pt x="1510526" y="157162"/>
                </a:lnTo>
                <a:lnTo>
                  <a:pt x="1487039" y="163934"/>
                </a:lnTo>
                <a:lnTo>
                  <a:pt x="1472525" y="174939"/>
                </a:lnTo>
                <a:lnTo>
                  <a:pt x="1467560" y="189948"/>
                </a:lnTo>
                <a:lnTo>
                  <a:pt x="1472525" y="204880"/>
                </a:lnTo>
                <a:lnTo>
                  <a:pt x="1487039" y="215716"/>
                </a:lnTo>
                <a:lnTo>
                  <a:pt x="1510526" y="222319"/>
                </a:lnTo>
                <a:lnTo>
                  <a:pt x="1542410" y="224551"/>
                </a:lnTo>
                <a:lnTo>
                  <a:pt x="1573911" y="222319"/>
                </a:lnTo>
                <a:lnTo>
                  <a:pt x="1597290" y="215716"/>
                </a:lnTo>
                <a:lnTo>
                  <a:pt x="1611881" y="204880"/>
                </a:lnTo>
                <a:lnTo>
                  <a:pt x="1612036" y="204427"/>
                </a:lnTo>
                <a:lnTo>
                  <a:pt x="1542410" y="204427"/>
                </a:lnTo>
                <a:lnTo>
                  <a:pt x="1521512" y="203476"/>
                </a:lnTo>
                <a:lnTo>
                  <a:pt x="1506641" y="200685"/>
                </a:lnTo>
                <a:lnTo>
                  <a:pt x="1497753" y="196145"/>
                </a:lnTo>
                <a:lnTo>
                  <a:pt x="1494800" y="189948"/>
                </a:lnTo>
                <a:lnTo>
                  <a:pt x="1497753" y="183329"/>
                </a:lnTo>
                <a:lnTo>
                  <a:pt x="1506641" y="178598"/>
                </a:lnTo>
                <a:lnTo>
                  <a:pt x="1521512" y="175798"/>
                </a:lnTo>
                <a:lnTo>
                  <a:pt x="1542410" y="174978"/>
                </a:lnTo>
                <a:lnTo>
                  <a:pt x="1611894" y="174978"/>
                </a:lnTo>
                <a:lnTo>
                  <a:pt x="1597290" y="163934"/>
                </a:lnTo>
                <a:lnTo>
                  <a:pt x="1573911" y="157162"/>
                </a:lnTo>
                <a:lnTo>
                  <a:pt x="1542410" y="154854"/>
                </a:lnTo>
                <a:close/>
              </a:path>
              <a:path w="2395854" h="227965">
                <a:moveTo>
                  <a:pt x="1611894" y="174978"/>
                </a:moveTo>
                <a:lnTo>
                  <a:pt x="1542410" y="174978"/>
                </a:lnTo>
                <a:lnTo>
                  <a:pt x="1562990" y="175798"/>
                </a:lnTo>
                <a:lnTo>
                  <a:pt x="1577657" y="178598"/>
                </a:lnTo>
                <a:lnTo>
                  <a:pt x="1586481" y="183329"/>
                </a:lnTo>
                <a:lnTo>
                  <a:pt x="1589529" y="189948"/>
                </a:lnTo>
                <a:lnTo>
                  <a:pt x="1586481" y="196145"/>
                </a:lnTo>
                <a:lnTo>
                  <a:pt x="1577657" y="200685"/>
                </a:lnTo>
                <a:lnTo>
                  <a:pt x="1562990" y="203476"/>
                </a:lnTo>
                <a:lnTo>
                  <a:pt x="1542410" y="204427"/>
                </a:lnTo>
                <a:lnTo>
                  <a:pt x="1612036" y="204427"/>
                </a:lnTo>
                <a:lnTo>
                  <a:pt x="1617015" y="189948"/>
                </a:lnTo>
                <a:lnTo>
                  <a:pt x="1611894" y="174978"/>
                </a:lnTo>
                <a:close/>
              </a:path>
              <a:path w="2395854" h="227965">
                <a:moveTo>
                  <a:pt x="1507316" y="46628"/>
                </a:moveTo>
                <a:lnTo>
                  <a:pt x="1485187" y="48813"/>
                </a:lnTo>
                <a:lnTo>
                  <a:pt x="1468326" y="55094"/>
                </a:lnTo>
                <a:lnTo>
                  <a:pt x="1457586" y="65057"/>
                </a:lnTo>
                <a:lnTo>
                  <a:pt x="1453816" y="78286"/>
                </a:lnTo>
                <a:lnTo>
                  <a:pt x="1456602" y="89812"/>
                </a:lnTo>
                <a:lnTo>
                  <a:pt x="1464599" y="98992"/>
                </a:lnTo>
                <a:lnTo>
                  <a:pt x="1477267" y="105549"/>
                </a:lnTo>
                <a:lnTo>
                  <a:pt x="1494064" y="109208"/>
                </a:lnTo>
                <a:lnTo>
                  <a:pt x="1494064" y="123687"/>
                </a:lnTo>
                <a:lnTo>
                  <a:pt x="1479247" y="124112"/>
                </a:lnTo>
                <a:lnTo>
                  <a:pt x="1464891" y="124331"/>
                </a:lnTo>
                <a:lnTo>
                  <a:pt x="1438110" y="124423"/>
                </a:lnTo>
                <a:lnTo>
                  <a:pt x="1441055" y="145528"/>
                </a:lnTo>
                <a:lnTo>
                  <a:pt x="1472548" y="145287"/>
                </a:lnTo>
                <a:lnTo>
                  <a:pt x="1507101" y="144148"/>
                </a:lnTo>
                <a:lnTo>
                  <a:pt x="1543173" y="141491"/>
                </a:lnTo>
                <a:lnTo>
                  <a:pt x="1579222" y="136694"/>
                </a:lnTo>
                <a:lnTo>
                  <a:pt x="1577587" y="122705"/>
                </a:lnTo>
                <a:lnTo>
                  <a:pt x="1521305" y="122705"/>
                </a:lnTo>
                <a:lnTo>
                  <a:pt x="1521305" y="108962"/>
                </a:lnTo>
                <a:lnTo>
                  <a:pt x="1537832" y="105325"/>
                </a:lnTo>
                <a:lnTo>
                  <a:pt x="1550263" y="98824"/>
                </a:lnTo>
                <a:lnTo>
                  <a:pt x="1556109" y="92029"/>
                </a:lnTo>
                <a:lnTo>
                  <a:pt x="1507316" y="92029"/>
                </a:lnTo>
                <a:lnTo>
                  <a:pt x="1495778" y="91124"/>
                </a:lnTo>
                <a:lnTo>
                  <a:pt x="1487162" y="88470"/>
                </a:lnTo>
                <a:lnTo>
                  <a:pt x="1481813" y="84160"/>
                </a:lnTo>
                <a:lnTo>
                  <a:pt x="1480076" y="78286"/>
                </a:lnTo>
                <a:lnTo>
                  <a:pt x="1481813" y="72657"/>
                </a:lnTo>
                <a:lnTo>
                  <a:pt x="1487162" y="68408"/>
                </a:lnTo>
                <a:lnTo>
                  <a:pt x="1495778" y="65724"/>
                </a:lnTo>
                <a:lnTo>
                  <a:pt x="1507316" y="64788"/>
                </a:lnTo>
                <a:lnTo>
                  <a:pt x="1556757" y="64788"/>
                </a:lnTo>
                <a:lnTo>
                  <a:pt x="1546306" y="55094"/>
                </a:lnTo>
                <a:lnTo>
                  <a:pt x="1529445" y="48813"/>
                </a:lnTo>
                <a:lnTo>
                  <a:pt x="1507316" y="46628"/>
                </a:lnTo>
                <a:close/>
              </a:path>
              <a:path w="2395854" h="227965">
                <a:moveTo>
                  <a:pt x="1577013" y="117797"/>
                </a:moveTo>
                <a:lnTo>
                  <a:pt x="1563460" y="119478"/>
                </a:lnTo>
                <a:lnTo>
                  <a:pt x="1549573" y="120849"/>
                </a:lnTo>
                <a:lnTo>
                  <a:pt x="1535479" y="121921"/>
                </a:lnTo>
                <a:lnTo>
                  <a:pt x="1521305" y="122705"/>
                </a:lnTo>
                <a:lnTo>
                  <a:pt x="1577587" y="122705"/>
                </a:lnTo>
                <a:lnTo>
                  <a:pt x="1577013" y="117797"/>
                </a:lnTo>
                <a:close/>
              </a:path>
              <a:path w="2395854" h="227965">
                <a:moveTo>
                  <a:pt x="1556757" y="64788"/>
                </a:moveTo>
                <a:lnTo>
                  <a:pt x="1507316" y="64788"/>
                </a:lnTo>
                <a:lnTo>
                  <a:pt x="1518858" y="65724"/>
                </a:lnTo>
                <a:lnTo>
                  <a:pt x="1527501" y="68408"/>
                </a:lnTo>
                <a:lnTo>
                  <a:pt x="1532923" y="72657"/>
                </a:lnTo>
                <a:lnTo>
                  <a:pt x="1534802" y="78286"/>
                </a:lnTo>
                <a:lnTo>
                  <a:pt x="1532923" y="84160"/>
                </a:lnTo>
                <a:lnTo>
                  <a:pt x="1527501" y="88470"/>
                </a:lnTo>
                <a:lnTo>
                  <a:pt x="1518858" y="91124"/>
                </a:lnTo>
                <a:lnTo>
                  <a:pt x="1507316" y="92029"/>
                </a:lnTo>
                <a:lnTo>
                  <a:pt x="1556109" y="92029"/>
                </a:lnTo>
                <a:lnTo>
                  <a:pt x="1558093" y="89722"/>
                </a:lnTo>
                <a:lnTo>
                  <a:pt x="1560816" y="78286"/>
                </a:lnTo>
                <a:lnTo>
                  <a:pt x="1557046" y="65057"/>
                </a:lnTo>
                <a:lnTo>
                  <a:pt x="1556757" y="64788"/>
                </a:lnTo>
                <a:close/>
              </a:path>
              <a:path w="2395854" h="227965">
                <a:moveTo>
                  <a:pt x="1571123" y="19878"/>
                </a:moveTo>
                <a:lnTo>
                  <a:pt x="1443755" y="19878"/>
                </a:lnTo>
                <a:lnTo>
                  <a:pt x="1443755" y="40002"/>
                </a:lnTo>
                <a:lnTo>
                  <a:pt x="1571123" y="40002"/>
                </a:lnTo>
                <a:lnTo>
                  <a:pt x="1571123" y="19878"/>
                </a:lnTo>
                <a:close/>
              </a:path>
              <a:path w="2395854" h="227965">
                <a:moveTo>
                  <a:pt x="1521305" y="981"/>
                </a:moveTo>
                <a:lnTo>
                  <a:pt x="1494064" y="981"/>
                </a:lnTo>
                <a:lnTo>
                  <a:pt x="1494064" y="19878"/>
                </a:lnTo>
                <a:lnTo>
                  <a:pt x="1521305" y="19878"/>
                </a:lnTo>
                <a:lnTo>
                  <a:pt x="1521305" y="981"/>
                </a:lnTo>
                <a:close/>
              </a:path>
              <a:path w="2395854" h="227965">
                <a:moveTo>
                  <a:pt x="1835186" y="16442"/>
                </a:moveTo>
                <a:lnTo>
                  <a:pt x="1728186" y="16442"/>
                </a:lnTo>
                <a:lnTo>
                  <a:pt x="1728186" y="108717"/>
                </a:lnTo>
                <a:lnTo>
                  <a:pt x="1835186" y="108717"/>
                </a:lnTo>
                <a:lnTo>
                  <a:pt x="1835186" y="87366"/>
                </a:lnTo>
                <a:lnTo>
                  <a:pt x="1755182" y="87366"/>
                </a:lnTo>
                <a:lnTo>
                  <a:pt x="1755182" y="38038"/>
                </a:lnTo>
                <a:lnTo>
                  <a:pt x="1835186" y="38038"/>
                </a:lnTo>
                <a:lnTo>
                  <a:pt x="1835186" y="16442"/>
                </a:lnTo>
                <a:close/>
              </a:path>
              <a:path w="2395854" h="227965">
                <a:moveTo>
                  <a:pt x="1835186" y="38038"/>
                </a:moveTo>
                <a:lnTo>
                  <a:pt x="1808191" y="38038"/>
                </a:lnTo>
                <a:lnTo>
                  <a:pt x="1808191" y="87366"/>
                </a:lnTo>
                <a:lnTo>
                  <a:pt x="1835186" y="87366"/>
                </a:lnTo>
                <a:lnTo>
                  <a:pt x="1835186" y="38038"/>
                </a:lnTo>
                <a:close/>
              </a:path>
              <a:path w="2395854" h="227965">
                <a:moveTo>
                  <a:pt x="1842548" y="162707"/>
                </a:moveTo>
                <a:lnTo>
                  <a:pt x="1813590" y="162707"/>
                </a:lnTo>
                <a:lnTo>
                  <a:pt x="1807251" y="175933"/>
                </a:lnTo>
                <a:lnTo>
                  <a:pt x="1792515" y="188077"/>
                </a:lnTo>
                <a:lnTo>
                  <a:pt x="1770278" y="197598"/>
                </a:lnTo>
                <a:lnTo>
                  <a:pt x="1741439" y="202955"/>
                </a:lnTo>
                <a:lnTo>
                  <a:pt x="1750764" y="223815"/>
                </a:lnTo>
                <a:lnTo>
                  <a:pt x="1776203" y="219106"/>
                </a:lnTo>
                <a:lnTo>
                  <a:pt x="1797914" y="211176"/>
                </a:lnTo>
                <a:lnTo>
                  <a:pt x="1815438" y="200485"/>
                </a:lnTo>
                <a:lnTo>
                  <a:pt x="1828314" y="187494"/>
                </a:lnTo>
                <a:lnTo>
                  <a:pt x="1863164" y="187494"/>
                </a:lnTo>
                <a:lnTo>
                  <a:pt x="1848862" y="175657"/>
                </a:lnTo>
                <a:lnTo>
                  <a:pt x="1842548" y="162707"/>
                </a:lnTo>
                <a:close/>
              </a:path>
              <a:path w="2395854" h="227965">
                <a:moveTo>
                  <a:pt x="1863164" y="187494"/>
                </a:moveTo>
                <a:lnTo>
                  <a:pt x="1828314" y="187494"/>
                </a:lnTo>
                <a:lnTo>
                  <a:pt x="1840865" y="200416"/>
                </a:lnTo>
                <a:lnTo>
                  <a:pt x="1858132" y="211176"/>
                </a:lnTo>
                <a:lnTo>
                  <a:pt x="1879632" y="219175"/>
                </a:lnTo>
                <a:lnTo>
                  <a:pt x="1904883" y="223815"/>
                </a:lnTo>
                <a:lnTo>
                  <a:pt x="1914208" y="202955"/>
                </a:lnTo>
                <a:lnTo>
                  <a:pt x="1885463" y="197322"/>
                </a:lnTo>
                <a:lnTo>
                  <a:pt x="1863423" y="187709"/>
                </a:lnTo>
                <a:lnTo>
                  <a:pt x="1863164" y="187494"/>
                </a:lnTo>
                <a:close/>
              </a:path>
              <a:path w="2395854" h="227965">
                <a:moveTo>
                  <a:pt x="1905864" y="142093"/>
                </a:moveTo>
                <a:lnTo>
                  <a:pt x="1750519" y="142093"/>
                </a:lnTo>
                <a:lnTo>
                  <a:pt x="1750519" y="162707"/>
                </a:lnTo>
                <a:lnTo>
                  <a:pt x="1905864" y="162707"/>
                </a:lnTo>
                <a:lnTo>
                  <a:pt x="1905864" y="142093"/>
                </a:lnTo>
                <a:close/>
              </a:path>
              <a:path w="2395854" h="227965">
                <a:moveTo>
                  <a:pt x="1841812" y="122705"/>
                </a:moveTo>
                <a:lnTo>
                  <a:pt x="1814326" y="122705"/>
                </a:lnTo>
                <a:lnTo>
                  <a:pt x="1814326" y="142093"/>
                </a:lnTo>
                <a:lnTo>
                  <a:pt x="1841812" y="142093"/>
                </a:lnTo>
                <a:lnTo>
                  <a:pt x="1841812" y="122705"/>
                </a:lnTo>
                <a:close/>
              </a:path>
              <a:path w="2395854" h="227965">
                <a:moveTo>
                  <a:pt x="1901201" y="2699"/>
                </a:moveTo>
                <a:lnTo>
                  <a:pt x="1874206" y="2699"/>
                </a:lnTo>
                <a:lnTo>
                  <a:pt x="1874206" y="129086"/>
                </a:lnTo>
                <a:lnTo>
                  <a:pt x="1901201" y="129086"/>
                </a:lnTo>
                <a:lnTo>
                  <a:pt x="1901201" y="2699"/>
                </a:lnTo>
                <a:close/>
              </a:path>
              <a:path w="2395854" h="227965">
                <a:moveTo>
                  <a:pt x="2179743" y="2699"/>
                </a:moveTo>
                <a:lnTo>
                  <a:pt x="2152503" y="2699"/>
                </a:lnTo>
                <a:lnTo>
                  <a:pt x="2152503" y="89329"/>
                </a:lnTo>
                <a:lnTo>
                  <a:pt x="2109556" y="89329"/>
                </a:lnTo>
                <a:lnTo>
                  <a:pt x="2109556" y="111416"/>
                </a:lnTo>
                <a:lnTo>
                  <a:pt x="2152503" y="111416"/>
                </a:lnTo>
                <a:lnTo>
                  <a:pt x="2152503" y="224796"/>
                </a:lnTo>
                <a:lnTo>
                  <a:pt x="2179743" y="224796"/>
                </a:lnTo>
                <a:lnTo>
                  <a:pt x="2179743" y="2699"/>
                </a:lnTo>
                <a:close/>
              </a:path>
              <a:path w="2395854" h="227965">
                <a:moveTo>
                  <a:pt x="2074707" y="61598"/>
                </a:moveTo>
                <a:lnTo>
                  <a:pt x="2047467" y="61598"/>
                </a:lnTo>
                <a:lnTo>
                  <a:pt x="2047467" y="73132"/>
                </a:lnTo>
                <a:lnTo>
                  <a:pt x="2043858" y="99429"/>
                </a:lnTo>
                <a:lnTo>
                  <a:pt x="2033325" y="124484"/>
                </a:lnTo>
                <a:lnTo>
                  <a:pt x="2016303" y="145950"/>
                </a:lnTo>
                <a:lnTo>
                  <a:pt x="1993231" y="161480"/>
                </a:lnTo>
                <a:lnTo>
                  <a:pt x="2007955" y="182586"/>
                </a:lnTo>
                <a:lnTo>
                  <a:pt x="2025650" y="171847"/>
                </a:lnTo>
                <a:lnTo>
                  <a:pt x="2040549" y="157231"/>
                </a:lnTo>
                <a:lnTo>
                  <a:pt x="2052526" y="139464"/>
                </a:lnTo>
                <a:lnTo>
                  <a:pt x="2061455" y="119269"/>
                </a:lnTo>
                <a:lnTo>
                  <a:pt x="2087548" y="119269"/>
                </a:lnTo>
                <a:lnTo>
                  <a:pt x="2078258" y="98409"/>
                </a:lnTo>
                <a:lnTo>
                  <a:pt x="2074707" y="73132"/>
                </a:lnTo>
                <a:lnTo>
                  <a:pt x="2074707" y="61598"/>
                </a:lnTo>
                <a:close/>
              </a:path>
              <a:path w="2395854" h="227965">
                <a:moveTo>
                  <a:pt x="2087548" y="119269"/>
                </a:moveTo>
                <a:lnTo>
                  <a:pt x="2061455" y="119269"/>
                </a:lnTo>
                <a:lnTo>
                  <a:pt x="2070332" y="138302"/>
                </a:lnTo>
                <a:lnTo>
                  <a:pt x="2082315" y="155023"/>
                </a:lnTo>
                <a:lnTo>
                  <a:pt x="2097243" y="168775"/>
                </a:lnTo>
                <a:lnTo>
                  <a:pt x="2114955" y="178904"/>
                </a:lnTo>
                <a:lnTo>
                  <a:pt x="2129679" y="158044"/>
                </a:lnTo>
                <a:lnTo>
                  <a:pt x="2106250" y="142982"/>
                </a:lnTo>
                <a:lnTo>
                  <a:pt x="2088941" y="122398"/>
                </a:lnTo>
                <a:lnTo>
                  <a:pt x="2087548" y="119269"/>
                </a:lnTo>
                <a:close/>
              </a:path>
              <a:path w="2395854" h="227965">
                <a:moveTo>
                  <a:pt x="2121335" y="39756"/>
                </a:moveTo>
                <a:lnTo>
                  <a:pt x="1999857" y="39756"/>
                </a:lnTo>
                <a:lnTo>
                  <a:pt x="1999857" y="61598"/>
                </a:lnTo>
                <a:lnTo>
                  <a:pt x="2121335" y="61598"/>
                </a:lnTo>
                <a:lnTo>
                  <a:pt x="2121335" y="39756"/>
                </a:lnTo>
                <a:close/>
              </a:path>
              <a:path w="2395854" h="227965">
                <a:moveTo>
                  <a:pt x="2074953" y="7362"/>
                </a:moveTo>
                <a:lnTo>
                  <a:pt x="2047712" y="7362"/>
                </a:lnTo>
                <a:lnTo>
                  <a:pt x="2047712" y="39756"/>
                </a:lnTo>
                <a:lnTo>
                  <a:pt x="2074953" y="39756"/>
                </a:lnTo>
                <a:lnTo>
                  <a:pt x="2074953" y="7362"/>
                </a:lnTo>
                <a:close/>
              </a:path>
              <a:path w="2395854" h="227965">
                <a:moveTo>
                  <a:pt x="2395705" y="2699"/>
                </a:moveTo>
                <a:lnTo>
                  <a:pt x="2368710" y="2699"/>
                </a:lnTo>
                <a:lnTo>
                  <a:pt x="2368710" y="224796"/>
                </a:lnTo>
                <a:lnTo>
                  <a:pt x="2395705" y="224796"/>
                </a:lnTo>
                <a:lnTo>
                  <a:pt x="2395705" y="2699"/>
                </a:lnTo>
                <a:close/>
              </a:path>
              <a:path w="2395854" h="227965">
                <a:moveTo>
                  <a:pt x="2327481" y="22087"/>
                </a:moveTo>
                <a:lnTo>
                  <a:pt x="2222936" y="22087"/>
                </a:lnTo>
                <a:lnTo>
                  <a:pt x="2222936" y="44174"/>
                </a:lnTo>
                <a:lnTo>
                  <a:pt x="2299749" y="44174"/>
                </a:lnTo>
                <a:lnTo>
                  <a:pt x="2299749" y="83685"/>
                </a:lnTo>
                <a:lnTo>
                  <a:pt x="2223181" y="83685"/>
                </a:lnTo>
                <a:lnTo>
                  <a:pt x="2223181" y="172278"/>
                </a:lnTo>
                <a:lnTo>
                  <a:pt x="2242569" y="172278"/>
                </a:lnTo>
                <a:lnTo>
                  <a:pt x="2271320" y="171983"/>
                </a:lnTo>
                <a:lnTo>
                  <a:pt x="2298645" y="170836"/>
                </a:lnTo>
                <a:lnTo>
                  <a:pt x="2325602" y="168448"/>
                </a:lnTo>
                <a:lnTo>
                  <a:pt x="2353249" y="164425"/>
                </a:lnTo>
                <a:lnTo>
                  <a:pt x="2351658" y="149946"/>
                </a:lnTo>
                <a:lnTo>
                  <a:pt x="2251158" y="149946"/>
                </a:lnTo>
                <a:lnTo>
                  <a:pt x="2251158" y="105281"/>
                </a:lnTo>
                <a:lnTo>
                  <a:pt x="2327481" y="105281"/>
                </a:lnTo>
                <a:lnTo>
                  <a:pt x="2327481" y="22087"/>
                </a:lnTo>
                <a:close/>
              </a:path>
              <a:path w="2395854" h="227965">
                <a:moveTo>
                  <a:pt x="2350795" y="142093"/>
                </a:moveTo>
                <a:lnTo>
                  <a:pt x="2325598" y="145770"/>
                </a:lnTo>
                <a:lnTo>
                  <a:pt x="2301161" y="148136"/>
                </a:lnTo>
                <a:lnTo>
                  <a:pt x="2276631" y="149444"/>
                </a:lnTo>
                <a:lnTo>
                  <a:pt x="2251158" y="149946"/>
                </a:lnTo>
                <a:lnTo>
                  <a:pt x="2351658" y="149946"/>
                </a:lnTo>
                <a:lnTo>
                  <a:pt x="2350795" y="142093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302156" y="10030045"/>
            <a:ext cx="1323340" cy="222250"/>
          </a:xfrm>
          <a:custGeom>
            <a:avLst/>
            <a:gdLst/>
            <a:ahLst/>
            <a:cxnLst/>
            <a:rect l="l" t="t" r="r" b="b"/>
            <a:pathLst>
              <a:path w="1323340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323340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323340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323340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323340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323340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323340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323340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323340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323340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323340" h="222250">
                <a:moveTo>
                  <a:pt x="771327" y="147983"/>
                </a:moveTo>
                <a:lnTo>
                  <a:pt x="744087" y="147983"/>
                </a:lnTo>
                <a:lnTo>
                  <a:pt x="744087" y="217434"/>
                </a:lnTo>
                <a:lnTo>
                  <a:pt x="895260" y="217434"/>
                </a:lnTo>
                <a:lnTo>
                  <a:pt x="895260" y="195347"/>
                </a:lnTo>
                <a:lnTo>
                  <a:pt x="771327" y="195347"/>
                </a:lnTo>
                <a:lnTo>
                  <a:pt x="771327" y="147983"/>
                </a:lnTo>
                <a:close/>
              </a:path>
              <a:path w="1323340" h="222250">
                <a:moveTo>
                  <a:pt x="889616" y="245"/>
                </a:moveTo>
                <a:lnTo>
                  <a:pt x="862375" y="245"/>
                </a:lnTo>
                <a:lnTo>
                  <a:pt x="862375" y="58898"/>
                </a:lnTo>
                <a:lnTo>
                  <a:pt x="823109" y="58898"/>
                </a:lnTo>
                <a:lnTo>
                  <a:pt x="823109" y="80985"/>
                </a:lnTo>
                <a:lnTo>
                  <a:pt x="862375" y="80985"/>
                </a:lnTo>
                <a:lnTo>
                  <a:pt x="862375" y="162216"/>
                </a:lnTo>
                <a:lnTo>
                  <a:pt x="889616" y="162216"/>
                </a:lnTo>
                <a:lnTo>
                  <a:pt x="889616" y="245"/>
                </a:lnTo>
                <a:close/>
              </a:path>
              <a:path w="1323340" h="222250">
                <a:moveTo>
                  <a:pt x="785316" y="38284"/>
                </a:moveTo>
                <a:lnTo>
                  <a:pt x="757584" y="38284"/>
                </a:lnTo>
                <a:lnTo>
                  <a:pt x="757545" y="44419"/>
                </a:lnTo>
                <a:lnTo>
                  <a:pt x="754080" y="65942"/>
                </a:lnTo>
                <a:lnTo>
                  <a:pt x="743719" y="85986"/>
                </a:lnTo>
                <a:lnTo>
                  <a:pt x="726732" y="102670"/>
                </a:lnTo>
                <a:lnTo>
                  <a:pt x="703349" y="114361"/>
                </a:lnTo>
                <a:lnTo>
                  <a:pt x="717337" y="136448"/>
                </a:lnTo>
                <a:lnTo>
                  <a:pt x="735495" y="127937"/>
                </a:lnTo>
                <a:lnTo>
                  <a:pt x="750698" y="116309"/>
                </a:lnTo>
                <a:lnTo>
                  <a:pt x="762840" y="101989"/>
                </a:lnTo>
                <a:lnTo>
                  <a:pt x="771818" y="85403"/>
                </a:lnTo>
                <a:lnTo>
                  <a:pt x="801089" y="85403"/>
                </a:lnTo>
                <a:lnTo>
                  <a:pt x="798568" y="82979"/>
                </a:lnTo>
                <a:lnTo>
                  <a:pt x="788652" y="64355"/>
                </a:lnTo>
                <a:lnTo>
                  <a:pt x="785316" y="44419"/>
                </a:lnTo>
                <a:lnTo>
                  <a:pt x="785316" y="38284"/>
                </a:lnTo>
                <a:close/>
              </a:path>
              <a:path w="1323340" h="222250">
                <a:moveTo>
                  <a:pt x="801089" y="85403"/>
                </a:moveTo>
                <a:lnTo>
                  <a:pt x="771818" y="85403"/>
                </a:lnTo>
                <a:lnTo>
                  <a:pt x="780551" y="100363"/>
                </a:lnTo>
                <a:lnTo>
                  <a:pt x="792172" y="113334"/>
                </a:lnTo>
                <a:lnTo>
                  <a:pt x="806623" y="123934"/>
                </a:lnTo>
                <a:lnTo>
                  <a:pt x="823845" y="131785"/>
                </a:lnTo>
                <a:lnTo>
                  <a:pt x="837589" y="109944"/>
                </a:lnTo>
                <a:lnTo>
                  <a:pt x="814926" y="98705"/>
                </a:lnTo>
                <a:lnTo>
                  <a:pt x="801089" y="85403"/>
                </a:lnTo>
                <a:close/>
              </a:path>
              <a:path w="1323340" h="222250">
                <a:moveTo>
                  <a:pt x="831208" y="16197"/>
                </a:moveTo>
                <a:lnTo>
                  <a:pt x="711447" y="16197"/>
                </a:lnTo>
                <a:lnTo>
                  <a:pt x="711447" y="38284"/>
                </a:lnTo>
                <a:lnTo>
                  <a:pt x="831208" y="38284"/>
                </a:lnTo>
                <a:lnTo>
                  <a:pt x="831208" y="16197"/>
                </a:lnTo>
                <a:close/>
              </a:path>
              <a:path w="1323340" h="222250">
                <a:moveTo>
                  <a:pt x="1107050" y="0"/>
                </a:moveTo>
                <a:lnTo>
                  <a:pt x="1079810" y="0"/>
                </a:lnTo>
                <a:lnTo>
                  <a:pt x="1079810" y="86630"/>
                </a:lnTo>
                <a:lnTo>
                  <a:pt x="1036863" y="86630"/>
                </a:lnTo>
                <a:lnTo>
                  <a:pt x="1036863" y="108717"/>
                </a:lnTo>
                <a:lnTo>
                  <a:pt x="1079810" y="108717"/>
                </a:lnTo>
                <a:lnTo>
                  <a:pt x="1079810" y="222097"/>
                </a:lnTo>
                <a:lnTo>
                  <a:pt x="1107050" y="222097"/>
                </a:lnTo>
                <a:lnTo>
                  <a:pt x="1107050" y="0"/>
                </a:lnTo>
                <a:close/>
              </a:path>
              <a:path w="1323340" h="222250">
                <a:moveTo>
                  <a:pt x="1002014" y="58898"/>
                </a:moveTo>
                <a:lnTo>
                  <a:pt x="974773" y="58898"/>
                </a:lnTo>
                <a:lnTo>
                  <a:pt x="974773" y="70433"/>
                </a:lnTo>
                <a:lnTo>
                  <a:pt x="971165" y="96730"/>
                </a:lnTo>
                <a:lnTo>
                  <a:pt x="960632" y="121785"/>
                </a:lnTo>
                <a:lnTo>
                  <a:pt x="943610" y="143251"/>
                </a:lnTo>
                <a:lnTo>
                  <a:pt x="920538" y="158781"/>
                </a:lnTo>
                <a:lnTo>
                  <a:pt x="935262" y="179886"/>
                </a:lnTo>
                <a:lnTo>
                  <a:pt x="952957" y="169147"/>
                </a:lnTo>
                <a:lnTo>
                  <a:pt x="967856" y="154532"/>
                </a:lnTo>
                <a:lnTo>
                  <a:pt x="979833" y="136765"/>
                </a:lnTo>
                <a:lnTo>
                  <a:pt x="988762" y="116570"/>
                </a:lnTo>
                <a:lnTo>
                  <a:pt x="1014855" y="116570"/>
                </a:lnTo>
                <a:lnTo>
                  <a:pt x="1005565" y="95710"/>
                </a:lnTo>
                <a:lnTo>
                  <a:pt x="1002014" y="70433"/>
                </a:lnTo>
                <a:lnTo>
                  <a:pt x="1002014" y="58898"/>
                </a:lnTo>
                <a:close/>
              </a:path>
              <a:path w="1323340" h="222250">
                <a:moveTo>
                  <a:pt x="1014855" y="116570"/>
                </a:moveTo>
                <a:lnTo>
                  <a:pt x="988762" y="116570"/>
                </a:lnTo>
                <a:lnTo>
                  <a:pt x="997639" y="135603"/>
                </a:lnTo>
                <a:lnTo>
                  <a:pt x="1009622" y="152323"/>
                </a:lnTo>
                <a:lnTo>
                  <a:pt x="1024550" y="166076"/>
                </a:lnTo>
                <a:lnTo>
                  <a:pt x="1042262" y="176205"/>
                </a:lnTo>
                <a:lnTo>
                  <a:pt x="1056986" y="155345"/>
                </a:lnTo>
                <a:lnTo>
                  <a:pt x="1033557" y="140283"/>
                </a:lnTo>
                <a:lnTo>
                  <a:pt x="1016248" y="119699"/>
                </a:lnTo>
                <a:lnTo>
                  <a:pt x="1014855" y="116570"/>
                </a:lnTo>
                <a:close/>
              </a:path>
              <a:path w="1323340" h="222250">
                <a:moveTo>
                  <a:pt x="1048642" y="37057"/>
                </a:moveTo>
                <a:lnTo>
                  <a:pt x="927164" y="37057"/>
                </a:lnTo>
                <a:lnTo>
                  <a:pt x="927164" y="58898"/>
                </a:lnTo>
                <a:lnTo>
                  <a:pt x="1048642" y="58898"/>
                </a:lnTo>
                <a:lnTo>
                  <a:pt x="1048642" y="37057"/>
                </a:lnTo>
                <a:close/>
              </a:path>
              <a:path w="1323340" h="222250">
                <a:moveTo>
                  <a:pt x="1002260" y="4662"/>
                </a:moveTo>
                <a:lnTo>
                  <a:pt x="975019" y="4662"/>
                </a:lnTo>
                <a:lnTo>
                  <a:pt x="975019" y="37057"/>
                </a:lnTo>
                <a:lnTo>
                  <a:pt x="1002260" y="37057"/>
                </a:lnTo>
                <a:lnTo>
                  <a:pt x="1002260" y="4662"/>
                </a:lnTo>
                <a:close/>
              </a:path>
              <a:path w="1323340" h="222250">
                <a:moveTo>
                  <a:pt x="1323012" y="0"/>
                </a:moveTo>
                <a:lnTo>
                  <a:pt x="1296017" y="0"/>
                </a:lnTo>
                <a:lnTo>
                  <a:pt x="1296017" y="222097"/>
                </a:lnTo>
                <a:lnTo>
                  <a:pt x="1323012" y="222097"/>
                </a:lnTo>
                <a:lnTo>
                  <a:pt x="1323012" y="0"/>
                </a:lnTo>
                <a:close/>
              </a:path>
              <a:path w="1323340" h="222250">
                <a:moveTo>
                  <a:pt x="1254788" y="19387"/>
                </a:moveTo>
                <a:lnTo>
                  <a:pt x="1150243" y="19387"/>
                </a:lnTo>
                <a:lnTo>
                  <a:pt x="1150243" y="41474"/>
                </a:lnTo>
                <a:lnTo>
                  <a:pt x="1227056" y="41474"/>
                </a:lnTo>
                <a:lnTo>
                  <a:pt x="1227056" y="80985"/>
                </a:lnTo>
                <a:lnTo>
                  <a:pt x="1150488" y="80985"/>
                </a:lnTo>
                <a:lnTo>
                  <a:pt x="1150488" y="169579"/>
                </a:lnTo>
                <a:lnTo>
                  <a:pt x="1169876" y="169579"/>
                </a:lnTo>
                <a:lnTo>
                  <a:pt x="1198627" y="169283"/>
                </a:lnTo>
                <a:lnTo>
                  <a:pt x="1225952" y="168137"/>
                </a:lnTo>
                <a:lnTo>
                  <a:pt x="1252909" y="165748"/>
                </a:lnTo>
                <a:lnTo>
                  <a:pt x="1280556" y="161726"/>
                </a:lnTo>
                <a:lnTo>
                  <a:pt x="1278965" y="147246"/>
                </a:lnTo>
                <a:lnTo>
                  <a:pt x="1178465" y="147246"/>
                </a:lnTo>
                <a:lnTo>
                  <a:pt x="1178465" y="102581"/>
                </a:lnTo>
                <a:lnTo>
                  <a:pt x="1254788" y="102581"/>
                </a:lnTo>
                <a:lnTo>
                  <a:pt x="1254788" y="19387"/>
                </a:lnTo>
                <a:close/>
              </a:path>
              <a:path w="1323340" h="222250">
                <a:moveTo>
                  <a:pt x="1278102" y="139393"/>
                </a:moveTo>
                <a:lnTo>
                  <a:pt x="1252905" y="143070"/>
                </a:lnTo>
                <a:lnTo>
                  <a:pt x="1228467" y="145436"/>
                </a:lnTo>
                <a:lnTo>
                  <a:pt x="1203938" y="146744"/>
                </a:lnTo>
                <a:lnTo>
                  <a:pt x="1178465" y="147246"/>
                </a:lnTo>
                <a:lnTo>
                  <a:pt x="1278965" y="147246"/>
                </a:lnTo>
                <a:lnTo>
                  <a:pt x="1278102" y="139393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9716" y="10739611"/>
            <a:ext cx="112275" cy="15215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8261528" y="2659604"/>
            <a:ext cx="10471150" cy="5979160"/>
            <a:chOff x="8261528" y="2659604"/>
            <a:chExt cx="10471150" cy="597916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528" y="2659604"/>
              <a:ext cx="10470885" cy="597887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418591" y="2816668"/>
              <a:ext cx="10156825" cy="5664835"/>
            </a:xfrm>
            <a:custGeom>
              <a:avLst/>
              <a:gdLst/>
              <a:ahLst/>
              <a:cxnLst/>
              <a:rect l="l" t="t" r="r" b="b"/>
              <a:pathLst>
                <a:path w="10156825" h="5664834">
                  <a:moveTo>
                    <a:pt x="9947341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5455331"/>
                  </a:lnTo>
                  <a:lnTo>
                    <a:pt x="5530" y="5503348"/>
                  </a:lnTo>
                  <a:lnTo>
                    <a:pt x="21285" y="5547427"/>
                  </a:lnTo>
                  <a:lnTo>
                    <a:pt x="46006" y="5586311"/>
                  </a:lnTo>
                  <a:lnTo>
                    <a:pt x="78437" y="5618742"/>
                  </a:lnTo>
                  <a:lnTo>
                    <a:pt x="117321" y="5643463"/>
                  </a:lnTo>
                  <a:lnTo>
                    <a:pt x="161400" y="5659218"/>
                  </a:lnTo>
                  <a:lnTo>
                    <a:pt x="209417" y="5664748"/>
                  </a:lnTo>
                  <a:lnTo>
                    <a:pt x="9947341" y="5664748"/>
                  </a:lnTo>
                  <a:lnTo>
                    <a:pt x="9995358" y="5659218"/>
                  </a:lnTo>
                  <a:lnTo>
                    <a:pt x="10039437" y="5643463"/>
                  </a:lnTo>
                  <a:lnTo>
                    <a:pt x="10078321" y="5618742"/>
                  </a:lnTo>
                  <a:lnTo>
                    <a:pt x="10110752" y="5586311"/>
                  </a:lnTo>
                  <a:lnTo>
                    <a:pt x="10135473" y="5547427"/>
                  </a:lnTo>
                  <a:lnTo>
                    <a:pt x="10151227" y="5503348"/>
                  </a:lnTo>
                  <a:lnTo>
                    <a:pt x="10156758" y="5455331"/>
                  </a:lnTo>
                  <a:lnTo>
                    <a:pt x="10156758" y="209417"/>
                  </a:lnTo>
                  <a:lnTo>
                    <a:pt x="10151227" y="161400"/>
                  </a:lnTo>
                  <a:lnTo>
                    <a:pt x="10135473" y="117321"/>
                  </a:lnTo>
                  <a:lnTo>
                    <a:pt x="10110752" y="78437"/>
                  </a:lnTo>
                  <a:lnTo>
                    <a:pt x="10078321" y="46006"/>
                  </a:lnTo>
                  <a:lnTo>
                    <a:pt x="10039437" y="21285"/>
                  </a:lnTo>
                  <a:lnTo>
                    <a:pt x="9995358" y="5530"/>
                  </a:lnTo>
                  <a:lnTo>
                    <a:pt x="9947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371685" y="2701488"/>
            <a:ext cx="6753859" cy="5979160"/>
            <a:chOff x="1371685" y="2701488"/>
            <a:chExt cx="6753859" cy="597916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85" y="2701488"/>
              <a:ext cx="6753721" cy="59788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749" y="2816668"/>
              <a:ext cx="6439594" cy="5664748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17415" y="3199182"/>
            <a:ext cx="9020448" cy="69369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9089602" y="7709844"/>
            <a:ext cx="4969510" cy="298450"/>
            <a:chOff x="9089602" y="7709844"/>
            <a:chExt cx="4969510" cy="298450"/>
          </a:xfrm>
        </p:grpSpPr>
        <p:sp>
          <p:nvSpPr>
            <p:cNvPr id="13" name="object 13" descr=""/>
            <p:cNvSpPr/>
            <p:nvPr/>
          </p:nvSpPr>
          <p:spPr>
            <a:xfrm>
              <a:off x="9089602" y="7712134"/>
              <a:ext cx="3707765" cy="296545"/>
            </a:xfrm>
            <a:custGeom>
              <a:avLst/>
              <a:gdLst/>
              <a:ahLst/>
              <a:cxnLst/>
              <a:rect l="l" t="t" r="r" b="b"/>
              <a:pathLst>
                <a:path w="3707765" h="296545">
                  <a:moveTo>
                    <a:pt x="42865" y="202546"/>
                  </a:moveTo>
                  <a:lnTo>
                    <a:pt x="0" y="202546"/>
                  </a:lnTo>
                  <a:lnTo>
                    <a:pt x="6983" y="229919"/>
                  </a:lnTo>
                  <a:lnTo>
                    <a:pt x="25195" y="251219"/>
                  </a:lnTo>
                  <a:lnTo>
                    <a:pt x="52732" y="265034"/>
                  </a:lnTo>
                  <a:lnTo>
                    <a:pt x="87693" y="269952"/>
                  </a:lnTo>
                  <a:lnTo>
                    <a:pt x="123216" y="264778"/>
                  </a:lnTo>
                  <a:lnTo>
                    <a:pt x="151255" y="250401"/>
                  </a:lnTo>
                  <a:lnTo>
                    <a:pt x="165052" y="233958"/>
                  </a:lnTo>
                  <a:lnTo>
                    <a:pt x="87693" y="233958"/>
                  </a:lnTo>
                  <a:lnTo>
                    <a:pt x="70519" y="231719"/>
                  </a:lnTo>
                  <a:lnTo>
                    <a:pt x="56567" y="225369"/>
                  </a:lnTo>
                  <a:lnTo>
                    <a:pt x="46970" y="215460"/>
                  </a:lnTo>
                  <a:lnTo>
                    <a:pt x="42865" y="202546"/>
                  </a:lnTo>
                  <a:close/>
                </a:path>
                <a:path w="3707765" h="296545">
                  <a:moveTo>
                    <a:pt x="157628" y="61189"/>
                  </a:moveTo>
                  <a:lnTo>
                    <a:pt x="88020" y="61189"/>
                  </a:lnTo>
                  <a:lnTo>
                    <a:pt x="103798" y="63597"/>
                  </a:lnTo>
                  <a:lnTo>
                    <a:pt x="115834" y="70392"/>
                  </a:lnTo>
                  <a:lnTo>
                    <a:pt x="123452" y="80929"/>
                  </a:lnTo>
                  <a:lnTo>
                    <a:pt x="125977" y="94565"/>
                  </a:lnTo>
                  <a:lnTo>
                    <a:pt x="123012" y="108681"/>
                  </a:lnTo>
                  <a:lnTo>
                    <a:pt x="114279" y="119638"/>
                  </a:lnTo>
                  <a:lnTo>
                    <a:pt x="100761" y="126729"/>
                  </a:lnTo>
                  <a:lnTo>
                    <a:pt x="83439" y="129249"/>
                  </a:lnTo>
                  <a:lnTo>
                    <a:pt x="62170" y="129249"/>
                  </a:lnTo>
                  <a:lnTo>
                    <a:pt x="62170" y="161971"/>
                  </a:lnTo>
                  <a:lnTo>
                    <a:pt x="83439" y="161971"/>
                  </a:lnTo>
                  <a:lnTo>
                    <a:pt x="104085" y="164706"/>
                  </a:lnTo>
                  <a:lnTo>
                    <a:pt x="119515" y="172319"/>
                  </a:lnTo>
                  <a:lnTo>
                    <a:pt x="129178" y="183920"/>
                  </a:lnTo>
                  <a:lnTo>
                    <a:pt x="132522" y="198619"/>
                  </a:lnTo>
                  <a:lnTo>
                    <a:pt x="129198" y="212976"/>
                  </a:lnTo>
                  <a:lnTo>
                    <a:pt x="119924" y="224142"/>
                  </a:lnTo>
                  <a:lnTo>
                    <a:pt x="105741" y="231382"/>
                  </a:lnTo>
                  <a:lnTo>
                    <a:pt x="87693" y="233958"/>
                  </a:lnTo>
                  <a:lnTo>
                    <a:pt x="165052" y="233958"/>
                  </a:lnTo>
                  <a:lnTo>
                    <a:pt x="169599" y="228539"/>
                  </a:lnTo>
                  <a:lnTo>
                    <a:pt x="176041" y="200910"/>
                  </a:lnTo>
                  <a:lnTo>
                    <a:pt x="172744" y="180300"/>
                  </a:lnTo>
                  <a:lnTo>
                    <a:pt x="162666" y="163648"/>
                  </a:lnTo>
                  <a:lnTo>
                    <a:pt x="146270" y="151720"/>
                  </a:lnTo>
                  <a:lnTo>
                    <a:pt x="124014" y="145283"/>
                  </a:lnTo>
                  <a:lnTo>
                    <a:pt x="124014" y="143320"/>
                  </a:lnTo>
                  <a:lnTo>
                    <a:pt x="141714" y="136862"/>
                  </a:lnTo>
                  <a:lnTo>
                    <a:pt x="155427" y="125773"/>
                  </a:lnTo>
                  <a:lnTo>
                    <a:pt x="164231" y="110695"/>
                  </a:lnTo>
                  <a:lnTo>
                    <a:pt x="167206" y="92274"/>
                  </a:lnTo>
                  <a:lnTo>
                    <a:pt x="161787" y="66675"/>
                  </a:lnTo>
                  <a:lnTo>
                    <a:pt x="157628" y="61189"/>
                  </a:lnTo>
                  <a:close/>
                </a:path>
                <a:path w="3707765" h="296545">
                  <a:moveTo>
                    <a:pt x="88348" y="26504"/>
                  </a:moveTo>
                  <a:lnTo>
                    <a:pt x="55846" y="31371"/>
                  </a:lnTo>
                  <a:lnTo>
                    <a:pt x="29572" y="45073"/>
                  </a:lnTo>
                  <a:lnTo>
                    <a:pt x="11825" y="66261"/>
                  </a:lnTo>
                  <a:lnTo>
                    <a:pt x="4908" y="93583"/>
                  </a:lnTo>
                  <a:lnTo>
                    <a:pt x="45810" y="93583"/>
                  </a:lnTo>
                  <a:lnTo>
                    <a:pt x="49552" y="80101"/>
                  </a:lnTo>
                  <a:lnTo>
                    <a:pt x="58816" y="69901"/>
                  </a:lnTo>
                  <a:lnTo>
                    <a:pt x="72130" y="63443"/>
                  </a:lnTo>
                  <a:lnTo>
                    <a:pt x="88020" y="61189"/>
                  </a:lnTo>
                  <a:lnTo>
                    <a:pt x="157628" y="61189"/>
                  </a:lnTo>
                  <a:lnTo>
                    <a:pt x="145937" y="45769"/>
                  </a:lnTo>
                  <a:lnTo>
                    <a:pt x="121008" y="31673"/>
                  </a:lnTo>
                  <a:lnTo>
                    <a:pt x="88348" y="26504"/>
                  </a:lnTo>
                  <a:close/>
                </a:path>
                <a:path w="3707765" h="296545">
                  <a:moveTo>
                    <a:pt x="239848" y="218579"/>
                  </a:moveTo>
                  <a:lnTo>
                    <a:pt x="229924" y="220583"/>
                  </a:lnTo>
                  <a:lnTo>
                    <a:pt x="221810" y="226023"/>
                  </a:lnTo>
                  <a:lnTo>
                    <a:pt x="216335" y="234040"/>
                  </a:lnTo>
                  <a:lnTo>
                    <a:pt x="214325" y="243775"/>
                  </a:lnTo>
                  <a:lnTo>
                    <a:pt x="216335" y="253699"/>
                  </a:lnTo>
                  <a:lnTo>
                    <a:pt x="221810" y="261813"/>
                  </a:lnTo>
                  <a:lnTo>
                    <a:pt x="229924" y="267288"/>
                  </a:lnTo>
                  <a:lnTo>
                    <a:pt x="239848" y="269298"/>
                  </a:lnTo>
                  <a:lnTo>
                    <a:pt x="249445" y="267288"/>
                  </a:lnTo>
                  <a:lnTo>
                    <a:pt x="257477" y="261813"/>
                  </a:lnTo>
                  <a:lnTo>
                    <a:pt x="262994" y="253699"/>
                  </a:lnTo>
                  <a:lnTo>
                    <a:pt x="265044" y="243775"/>
                  </a:lnTo>
                  <a:lnTo>
                    <a:pt x="262994" y="234040"/>
                  </a:lnTo>
                  <a:lnTo>
                    <a:pt x="257477" y="226023"/>
                  </a:lnTo>
                  <a:lnTo>
                    <a:pt x="249445" y="220583"/>
                  </a:lnTo>
                  <a:lnTo>
                    <a:pt x="239848" y="218579"/>
                  </a:lnTo>
                  <a:close/>
                </a:path>
                <a:path w="3707765" h="296545">
                  <a:moveTo>
                    <a:pt x="523325" y="158372"/>
                  </a:moveTo>
                  <a:lnTo>
                    <a:pt x="487004" y="158372"/>
                  </a:lnTo>
                  <a:lnTo>
                    <a:pt x="487004" y="207781"/>
                  </a:lnTo>
                  <a:lnTo>
                    <a:pt x="465847" y="208377"/>
                  </a:lnTo>
                  <a:lnTo>
                    <a:pt x="408145" y="209090"/>
                  </a:lnTo>
                  <a:lnTo>
                    <a:pt x="412726" y="238539"/>
                  </a:lnTo>
                  <a:lnTo>
                    <a:pt x="454937" y="238248"/>
                  </a:lnTo>
                  <a:lnTo>
                    <a:pt x="502056" y="236699"/>
                  </a:lnTo>
                  <a:lnTo>
                    <a:pt x="551874" y="232880"/>
                  </a:lnTo>
                  <a:lnTo>
                    <a:pt x="602183" y="225778"/>
                  </a:lnTo>
                  <a:lnTo>
                    <a:pt x="600029" y="206145"/>
                  </a:lnTo>
                  <a:lnTo>
                    <a:pt x="523325" y="206145"/>
                  </a:lnTo>
                  <a:lnTo>
                    <a:pt x="523325" y="158372"/>
                  </a:lnTo>
                  <a:close/>
                </a:path>
                <a:path w="3707765" h="296545">
                  <a:moveTo>
                    <a:pt x="599238" y="198946"/>
                  </a:moveTo>
                  <a:lnTo>
                    <a:pt x="580705" y="201406"/>
                  </a:lnTo>
                  <a:lnTo>
                    <a:pt x="561772" y="203405"/>
                  </a:lnTo>
                  <a:lnTo>
                    <a:pt x="542594" y="204974"/>
                  </a:lnTo>
                  <a:lnTo>
                    <a:pt x="523325" y="206145"/>
                  </a:lnTo>
                  <a:lnTo>
                    <a:pt x="600029" y="206145"/>
                  </a:lnTo>
                  <a:lnTo>
                    <a:pt x="599238" y="198946"/>
                  </a:lnTo>
                  <a:close/>
                </a:path>
                <a:path w="3707765" h="296545">
                  <a:moveTo>
                    <a:pt x="523979" y="65770"/>
                  </a:moveTo>
                  <a:lnTo>
                    <a:pt x="486349" y="65770"/>
                  </a:lnTo>
                  <a:lnTo>
                    <a:pt x="480587" y="89713"/>
                  </a:lnTo>
                  <a:lnTo>
                    <a:pt x="466634" y="110925"/>
                  </a:lnTo>
                  <a:lnTo>
                    <a:pt x="444706" y="128212"/>
                  </a:lnTo>
                  <a:lnTo>
                    <a:pt x="415016" y="140375"/>
                  </a:lnTo>
                  <a:lnTo>
                    <a:pt x="432359" y="167861"/>
                  </a:lnTo>
                  <a:lnTo>
                    <a:pt x="456759" y="158617"/>
                  </a:lnTo>
                  <a:lnTo>
                    <a:pt x="477126" y="145447"/>
                  </a:lnTo>
                  <a:lnTo>
                    <a:pt x="493351" y="128840"/>
                  </a:lnTo>
                  <a:lnTo>
                    <a:pt x="505328" y="109289"/>
                  </a:lnTo>
                  <a:lnTo>
                    <a:pt x="543836" y="109289"/>
                  </a:lnTo>
                  <a:lnTo>
                    <a:pt x="543510" y="109044"/>
                  </a:lnTo>
                  <a:lnTo>
                    <a:pt x="529534" y="88649"/>
                  </a:lnTo>
                  <a:lnTo>
                    <a:pt x="523979" y="65770"/>
                  </a:lnTo>
                  <a:close/>
                </a:path>
                <a:path w="3707765" h="296545">
                  <a:moveTo>
                    <a:pt x="543836" y="109289"/>
                  </a:moveTo>
                  <a:lnTo>
                    <a:pt x="505328" y="109289"/>
                  </a:lnTo>
                  <a:lnTo>
                    <a:pt x="517447" y="127861"/>
                  </a:lnTo>
                  <a:lnTo>
                    <a:pt x="533816" y="143749"/>
                  </a:lnTo>
                  <a:lnTo>
                    <a:pt x="554264" y="156477"/>
                  </a:lnTo>
                  <a:lnTo>
                    <a:pt x="578624" y="165570"/>
                  </a:lnTo>
                  <a:lnTo>
                    <a:pt x="595312" y="137103"/>
                  </a:lnTo>
                  <a:lnTo>
                    <a:pt x="565553" y="125635"/>
                  </a:lnTo>
                  <a:lnTo>
                    <a:pt x="543836" y="109289"/>
                  </a:lnTo>
                  <a:close/>
                </a:path>
                <a:path w="3707765" h="296545">
                  <a:moveTo>
                    <a:pt x="587131" y="36320"/>
                  </a:moveTo>
                  <a:lnTo>
                    <a:pt x="423851" y="36320"/>
                  </a:lnTo>
                  <a:lnTo>
                    <a:pt x="423851" y="65770"/>
                  </a:lnTo>
                  <a:lnTo>
                    <a:pt x="587131" y="65770"/>
                  </a:lnTo>
                  <a:lnTo>
                    <a:pt x="587131" y="36320"/>
                  </a:lnTo>
                  <a:close/>
                </a:path>
                <a:path w="3707765" h="296545">
                  <a:moveTo>
                    <a:pt x="523325" y="2617"/>
                  </a:moveTo>
                  <a:lnTo>
                    <a:pt x="487004" y="2617"/>
                  </a:lnTo>
                  <a:lnTo>
                    <a:pt x="487004" y="36320"/>
                  </a:lnTo>
                  <a:lnTo>
                    <a:pt x="523325" y="36320"/>
                  </a:lnTo>
                  <a:lnTo>
                    <a:pt x="523325" y="2617"/>
                  </a:lnTo>
                  <a:close/>
                </a:path>
                <a:path w="3707765" h="296545">
                  <a:moveTo>
                    <a:pt x="653229" y="0"/>
                  </a:moveTo>
                  <a:lnTo>
                    <a:pt x="616908" y="0"/>
                  </a:lnTo>
                  <a:lnTo>
                    <a:pt x="616908" y="296129"/>
                  </a:lnTo>
                  <a:lnTo>
                    <a:pt x="653229" y="296129"/>
                  </a:lnTo>
                  <a:lnTo>
                    <a:pt x="653229" y="0"/>
                  </a:lnTo>
                  <a:close/>
                </a:path>
                <a:path w="3707765" h="296545">
                  <a:moveTo>
                    <a:pt x="747467" y="21268"/>
                  </a:moveTo>
                  <a:lnTo>
                    <a:pt x="711473" y="21268"/>
                  </a:lnTo>
                  <a:lnTo>
                    <a:pt x="711473" y="169497"/>
                  </a:lnTo>
                  <a:lnTo>
                    <a:pt x="854139" y="169497"/>
                  </a:lnTo>
                  <a:lnTo>
                    <a:pt x="854139" y="140702"/>
                  </a:lnTo>
                  <a:lnTo>
                    <a:pt x="747467" y="140702"/>
                  </a:lnTo>
                  <a:lnTo>
                    <a:pt x="747467" y="94237"/>
                  </a:lnTo>
                  <a:lnTo>
                    <a:pt x="854139" y="94237"/>
                  </a:lnTo>
                  <a:lnTo>
                    <a:pt x="854139" y="66097"/>
                  </a:lnTo>
                  <a:lnTo>
                    <a:pt x="747467" y="66097"/>
                  </a:lnTo>
                  <a:lnTo>
                    <a:pt x="747467" y="21268"/>
                  </a:lnTo>
                  <a:close/>
                </a:path>
                <a:path w="3707765" h="296545">
                  <a:moveTo>
                    <a:pt x="854139" y="94237"/>
                  </a:moveTo>
                  <a:lnTo>
                    <a:pt x="817818" y="94237"/>
                  </a:lnTo>
                  <a:lnTo>
                    <a:pt x="817818" y="140702"/>
                  </a:lnTo>
                  <a:lnTo>
                    <a:pt x="854139" y="140702"/>
                  </a:lnTo>
                  <a:lnTo>
                    <a:pt x="854139" y="94237"/>
                  </a:lnTo>
                  <a:close/>
                </a:path>
                <a:path w="3707765" h="296545">
                  <a:moveTo>
                    <a:pt x="854139" y="21268"/>
                  </a:moveTo>
                  <a:lnTo>
                    <a:pt x="817818" y="21268"/>
                  </a:lnTo>
                  <a:lnTo>
                    <a:pt x="817818" y="66097"/>
                  </a:lnTo>
                  <a:lnTo>
                    <a:pt x="854139" y="66097"/>
                  </a:lnTo>
                  <a:lnTo>
                    <a:pt x="854139" y="21268"/>
                  </a:lnTo>
                  <a:close/>
                </a:path>
                <a:path w="3707765" h="296545">
                  <a:moveTo>
                    <a:pt x="782479" y="195674"/>
                  </a:moveTo>
                  <a:lnTo>
                    <a:pt x="745831" y="195674"/>
                  </a:lnTo>
                  <a:lnTo>
                    <a:pt x="745831" y="289912"/>
                  </a:lnTo>
                  <a:lnTo>
                    <a:pt x="949686" y="289912"/>
                  </a:lnTo>
                  <a:lnTo>
                    <a:pt x="949686" y="260463"/>
                  </a:lnTo>
                  <a:lnTo>
                    <a:pt x="782479" y="260463"/>
                  </a:lnTo>
                  <a:lnTo>
                    <a:pt x="782479" y="195674"/>
                  </a:lnTo>
                  <a:close/>
                </a:path>
                <a:path w="3707765" h="296545">
                  <a:moveTo>
                    <a:pt x="942814" y="327"/>
                  </a:moveTo>
                  <a:lnTo>
                    <a:pt x="906166" y="327"/>
                  </a:lnTo>
                  <a:lnTo>
                    <a:pt x="906166" y="217925"/>
                  </a:lnTo>
                  <a:lnTo>
                    <a:pt x="942814" y="217925"/>
                  </a:lnTo>
                  <a:lnTo>
                    <a:pt x="942814" y="327"/>
                  </a:lnTo>
                  <a:close/>
                </a:path>
                <a:path w="3707765" h="296545">
                  <a:moveTo>
                    <a:pt x="1219311" y="0"/>
                  </a:moveTo>
                  <a:lnTo>
                    <a:pt x="1182990" y="0"/>
                  </a:lnTo>
                  <a:lnTo>
                    <a:pt x="1182990" y="160662"/>
                  </a:lnTo>
                  <a:lnTo>
                    <a:pt x="1219311" y="160662"/>
                  </a:lnTo>
                  <a:lnTo>
                    <a:pt x="1219311" y="94237"/>
                  </a:lnTo>
                  <a:lnTo>
                    <a:pt x="1260540" y="94237"/>
                  </a:lnTo>
                  <a:lnTo>
                    <a:pt x="1260540" y="63806"/>
                  </a:lnTo>
                  <a:lnTo>
                    <a:pt x="1219311" y="63806"/>
                  </a:lnTo>
                  <a:lnTo>
                    <a:pt x="1219311" y="0"/>
                  </a:lnTo>
                  <a:close/>
                </a:path>
                <a:path w="3707765" h="296545">
                  <a:moveTo>
                    <a:pt x="1137835" y="16360"/>
                  </a:moveTo>
                  <a:lnTo>
                    <a:pt x="999095" y="16360"/>
                  </a:lnTo>
                  <a:lnTo>
                    <a:pt x="999095" y="45810"/>
                  </a:lnTo>
                  <a:lnTo>
                    <a:pt x="1097260" y="45810"/>
                  </a:lnTo>
                  <a:lnTo>
                    <a:pt x="1087505" y="74413"/>
                  </a:lnTo>
                  <a:lnTo>
                    <a:pt x="1065725" y="99412"/>
                  </a:lnTo>
                  <a:lnTo>
                    <a:pt x="1031735" y="119778"/>
                  </a:lnTo>
                  <a:lnTo>
                    <a:pt x="985352" y="134485"/>
                  </a:lnTo>
                  <a:lnTo>
                    <a:pt x="998768" y="163934"/>
                  </a:lnTo>
                  <a:lnTo>
                    <a:pt x="1047408" y="148084"/>
                  </a:lnTo>
                  <a:lnTo>
                    <a:pt x="1086169" y="125323"/>
                  </a:lnTo>
                  <a:lnTo>
                    <a:pt x="1114516" y="95730"/>
                  </a:lnTo>
                  <a:lnTo>
                    <a:pt x="1131916" y="59383"/>
                  </a:lnTo>
                  <a:lnTo>
                    <a:pt x="1137835" y="16360"/>
                  </a:lnTo>
                  <a:close/>
                </a:path>
                <a:path w="3707765" h="296545">
                  <a:moveTo>
                    <a:pt x="1170988" y="270279"/>
                  </a:moveTo>
                  <a:lnTo>
                    <a:pt x="1121801" y="270279"/>
                  </a:lnTo>
                  <a:lnTo>
                    <a:pt x="1138816" y="294166"/>
                  </a:lnTo>
                  <a:lnTo>
                    <a:pt x="1154535" y="285487"/>
                  </a:lnTo>
                  <a:lnTo>
                    <a:pt x="1167632" y="274431"/>
                  </a:lnTo>
                  <a:lnTo>
                    <a:pt x="1170988" y="270279"/>
                  </a:lnTo>
                  <a:close/>
                </a:path>
                <a:path w="3707765" h="296545">
                  <a:moveTo>
                    <a:pt x="1224698" y="246720"/>
                  </a:moveTo>
                  <a:lnTo>
                    <a:pt x="1186262" y="246720"/>
                  </a:lnTo>
                  <a:lnTo>
                    <a:pt x="1194256" y="261450"/>
                  </a:lnTo>
                  <a:lnTo>
                    <a:pt x="1204811" y="274492"/>
                  </a:lnTo>
                  <a:lnTo>
                    <a:pt x="1218036" y="285510"/>
                  </a:lnTo>
                  <a:lnTo>
                    <a:pt x="1234036" y="294166"/>
                  </a:lnTo>
                  <a:lnTo>
                    <a:pt x="1253014" y="266680"/>
                  </a:lnTo>
                  <a:lnTo>
                    <a:pt x="1230799" y="253637"/>
                  </a:lnTo>
                  <a:lnTo>
                    <a:pt x="1224698" y="246720"/>
                  </a:lnTo>
                  <a:close/>
                </a:path>
                <a:path w="3707765" h="296545">
                  <a:moveTo>
                    <a:pt x="1050141" y="175387"/>
                  </a:moveTo>
                  <a:lnTo>
                    <a:pt x="1016438" y="175387"/>
                  </a:lnTo>
                  <a:lnTo>
                    <a:pt x="1016438" y="291548"/>
                  </a:lnTo>
                  <a:lnTo>
                    <a:pt x="1121801" y="291548"/>
                  </a:lnTo>
                  <a:lnTo>
                    <a:pt x="1121801" y="270279"/>
                  </a:lnTo>
                  <a:lnTo>
                    <a:pt x="1170988" y="270279"/>
                  </a:lnTo>
                  <a:lnTo>
                    <a:pt x="1174956" y="265371"/>
                  </a:lnTo>
                  <a:lnTo>
                    <a:pt x="1121801" y="265371"/>
                  </a:lnTo>
                  <a:lnTo>
                    <a:pt x="1121801" y="263408"/>
                  </a:lnTo>
                  <a:lnTo>
                    <a:pt x="1050141" y="263408"/>
                  </a:lnTo>
                  <a:lnTo>
                    <a:pt x="1050141" y="233304"/>
                  </a:lnTo>
                  <a:lnTo>
                    <a:pt x="1121801" y="233304"/>
                  </a:lnTo>
                  <a:lnTo>
                    <a:pt x="1121801" y="206145"/>
                  </a:lnTo>
                  <a:lnTo>
                    <a:pt x="1050141" y="206145"/>
                  </a:lnTo>
                  <a:lnTo>
                    <a:pt x="1050141" y="175387"/>
                  </a:lnTo>
                  <a:close/>
                </a:path>
                <a:path w="3707765" h="296545">
                  <a:moveTo>
                    <a:pt x="1203605" y="172115"/>
                  </a:moveTo>
                  <a:lnTo>
                    <a:pt x="1168920" y="172115"/>
                  </a:lnTo>
                  <a:lnTo>
                    <a:pt x="1168920" y="195347"/>
                  </a:lnTo>
                  <a:lnTo>
                    <a:pt x="1165998" y="215376"/>
                  </a:lnTo>
                  <a:lnTo>
                    <a:pt x="1157447" y="234715"/>
                  </a:lnTo>
                  <a:lnTo>
                    <a:pt x="1142853" y="251876"/>
                  </a:lnTo>
                  <a:lnTo>
                    <a:pt x="1121801" y="265371"/>
                  </a:lnTo>
                  <a:lnTo>
                    <a:pt x="1174956" y="265371"/>
                  </a:lnTo>
                  <a:lnTo>
                    <a:pt x="1178182" y="261381"/>
                  </a:lnTo>
                  <a:lnTo>
                    <a:pt x="1186262" y="246720"/>
                  </a:lnTo>
                  <a:lnTo>
                    <a:pt x="1224698" y="246720"/>
                  </a:lnTo>
                  <a:lnTo>
                    <a:pt x="1215425" y="236208"/>
                  </a:lnTo>
                  <a:lnTo>
                    <a:pt x="1206494" y="216018"/>
                  </a:lnTo>
                  <a:lnTo>
                    <a:pt x="1203693" y="195347"/>
                  </a:lnTo>
                  <a:lnTo>
                    <a:pt x="1203605" y="172115"/>
                  </a:lnTo>
                  <a:close/>
                </a:path>
                <a:path w="3707765" h="296545">
                  <a:moveTo>
                    <a:pt x="1121801" y="233304"/>
                  </a:moveTo>
                  <a:lnTo>
                    <a:pt x="1088752" y="233304"/>
                  </a:lnTo>
                  <a:lnTo>
                    <a:pt x="1088752" y="263408"/>
                  </a:lnTo>
                  <a:lnTo>
                    <a:pt x="1121801" y="263408"/>
                  </a:lnTo>
                  <a:lnTo>
                    <a:pt x="1121801" y="233304"/>
                  </a:lnTo>
                  <a:close/>
                </a:path>
                <a:path w="3707765" h="296545">
                  <a:moveTo>
                    <a:pt x="1121801" y="175387"/>
                  </a:moveTo>
                  <a:lnTo>
                    <a:pt x="1088752" y="175387"/>
                  </a:lnTo>
                  <a:lnTo>
                    <a:pt x="1088752" y="206145"/>
                  </a:lnTo>
                  <a:lnTo>
                    <a:pt x="1121801" y="206145"/>
                  </a:lnTo>
                  <a:lnTo>
                    <a:pt x="1121801" y="175387"/>
                  </a:lnTo>
                  <a:close/>
                </a:path>
                <a:path w="3707765" h="296545">
                  <a:moveTo>
                    <a:pt x="1410078" y="16687"/>
                  </a:moveTo>
                  <a:lnTo>
                    <a:pt x="1366676" y="22639"/>
                  </a:lnTo>
                  <a:lnTo>
                    <a:pt x="1331832" y="39511"/>
                  </a:lnTo>
                  <a:lnTo>
                    <a:pt x="1308707" y="65831"/>
                  </a:lnTo>
                  <a:lnTo>
                    <a:pt x="1300461" y="100127"/>
                  </a:lnTo>
                  <a:lnTo>
                    <a:pt x="1308707" y="134802"/>
                  </a:lnTo>
                  <a:lnTo>
                    <a:pt x="1331832" y="161317"/>
                  </a:lnTo>
                  <a:lnTo>
                    <a:pt x="1366676" y="178260"/>
                  </a:lnTo>
                  <a:lnTo>
                    <a:pt x="1410078" y="184222"/>
                  </a:lnTo>
                  <a:lnTo>
                    <a:pt x="1453674" y="178260"/>
                  </a:lnTo>
                  <a:lnTo>
                    <a:pt x="1488650" y="161317"/>
                  </a:lnTo>
                  <a:lnTo>
                    <a:pt x="1494678" y="154445"/>
                  </a:lnTo>
                  <a:lnTo>
                    <a:pt x="1410078" y="154445"/>
                  </a:lnTo>
                  <a:lnTo>
                    <a:pt x="1380337" y="150651"/>
                  </a:lnTo>
                  <a:lnTo>
                    <a:pt x="1356701" y="139802"/>
                  </a:lnTo>
                  <a:lnTo>
                    <a:pt x="1341102" y="122695"/>
                  </a:lnTo>
                  <a:lnTo>
                    <a:pt x="1335473" y="100127"/>
                  </a:lnTo>
                  <a:lnTo>
                    <a:pt x="1341102" y="77841"/>
                  </a:lnTo>
                  <a:lnTo>
                    <a:pt x="1356701" y="60739"/>
                  </a:lnTo>
                  <a:lnTo>
                    <a:pt x="1380337" y="49833"/>
                  </a:lnTo>
                  <a:lnTo>
                    <a:pt x="1410078" y="46137"/>
                  </a:lnTo>
                  <a:lnTo>
                    <a:pt x="1494505" y="46137"/>
                  </a:lnTo>
                  <a:lnTo>
                    <a:pt x="1488650" y="39511"/>
                  </a:lnTo>
                  <a:lnTo>
                    <a:pt x="1453674" y="22639"/>
                  </a:lnTo>
                  <a:lnTo>
                    <a:pt x="1410078" y="16687"/>
                  </a:lnTo>
                  <a:close/>
                </a:path>
                <a:path w="3707765" h="296545">
                  <a:moveTo>
                    <a:pt x="1494505" y="46137"/>
                  </a:moveTo>
                  <a:lnTo>
                    <a:pt x="1410078" y="46137"/>
                  </a:lnTo>
                  <a:lnTo>
                    <a:pt x="1439956" y="49833"/>
                  </a:lnTo>
                  <a:lnTo>
                    <a:pt x="1463577" y="60739"/>
                  </a:lnTo>
                  <a:lnTo>
                    <a:pt x="1479100" y="77841"/>
                  </a:lnTo>
                  <a:lnTo>
                    <a:pt x="1484683" y="100127"/>
                  </a:lnTo>
                  <a:lnTo>
                    <a:pt x="1479100" y="122695"/>
                  </a:lnTo>
                  <a:lnTo>
                    <a:pt x="1463577" y="139802"/>
                  </a:lnTo>
                  <a:lnTo>
                    <a:pt x="1439956" y="150651"/>
                  </a:lnTo>
                  <a:lnTo>
                    <a:pt x="1410078" y="154445"/>
                  </a:lnTo>
                  <a:lnTo>
                    <a:pt x="1494678" y="154445"/>
                  </a:lnTo>
                  <a:lnTo>
                    <a:pt x="1511908" y="134802"/>
                  </a:lnTo>
                  <a:lnTo>
                    <a:pt x="1520349" y="100127"/>
                  </a:lnTo>
                  <a:lnTo>
                    <a:pt x="1511908" y="65831"/>
                  </a:lnTo>
                  <a:lnTo>
                    <a:pt x="1494505" y="46137"/>
                  </a:lnTo>
                  <a:close/>
                </a:path>
                <a:path w="3707765" h="296545">
                  <a:moveTo>
                    <a:pt x="1545872" y="228723"/>
                  </a:moveTo>
                  <a:lnTo>
                    <a:pt x="1275592" y="228723"/>
                  </a:lnTo>
                  <a:lnTo>
                    <a:pt x="1275592" y="258499"/>
                  </a:lnTo>
                  <a:lnTo>
                    <a:pt x="1545872" y="258499"/>
                  </a:lnTo>
                  <a:lnTo>
                    <a:pt x="1545872" y="228723"/>
                  </a:lnTo>
                  <a:close/>
                </a:path>
                <a:path w="3707765" h="296545">
                  <a:moveTo>
                    <a:pt x="1835457" y="231341"/>
                  </a:moveTo>
                  <a:lnTo>
                    <a:pt x="1565178" y="231341"/>
                  </a:lnTo>
                  <a:lnTo>
                    <a:pt x="1565178" y="261444"/>
                  </a:lnTo>
                  <a:lnTo>
                    <a:pt x="1835457" y="261444"/>
                  </a:lnTo>
                  <a:lnTo>
                    <a:pt x="1835457" y="231341"/>
                  </a:lnTo>
                  <a:close/>
                </a:path>
                <a:path w="3707765" h="296545">
                  <a:moveTo>
                    <a:pt x="1717660" y="183240"/>
                  </a:moveTo>
                  <a:lnTo>
                    <a:pt x="1681666" y="183240"/>
                  </a:lnTo>
                  <a:lnTo>
                    <a:pt x="1681666" y="231341"/>
                  </a:lnTo>
                  <a:lnTo>
                    <a:pt x="1717660" y="231341"/>
                  </a:lnTo>
                  <a:lnTo>
                    <a:pt x="1717660" y="183240"/>
                  </a:lnTo>
                  <a:close/>
                </a:path>
                <a:path w="3707765" h="296545">
                  <a:moveTo>
                    <a:pt x="1803390" y="20287"/>
                  </a:moveTo>
                  <a:lnTo>
                    <a:pt x="1596590" y="20287"/>
                  </a:lnTo>
                  <a:lnTo>
                    <a:pt x="1596590" y="49736"/>
                  </a:lnTo>
                  <a:lnTo>
                    <a:pt x="1767397" y="49736"/>
                  </a:lnTo>
                  <a:lnTo>
                    <a:pt x="1767397" y="86384"/>
                  </a:lnTo>
                  <a:lnTo>
                    <a:pt x="1597245" y="86384"/>
                  </a:lnTo>
                  <a:lnTo>
                    <a:pt x="1597245" y="183240"/>
                  </a:lnTo>
                  <a:lnTo>
                    <a:pt x="1810262" y="183240"/>
                  </a:lnTo>
                  <a:lnTo>
                    <a:pt x="1810262" y="153463"/>
                  </a:lnTo>
                  <a:lnTo>
                    <a:pt x="1633566" y="153463"/>
                  </a:lnTo>
                  <a:lnTo>
                    <a:pt x="1633566" y="115179"/>
                  </a:lnTo>
                  <a:lnTo>
                    <a:pt x="1803390" y="115179"/>
                  </a:lnTo>
                  <a:lnTo>
                    <a:pt x="1803390" y="20287"/>
                  </a:lnTo>
                  <a:close/>
                </a:path>
                <a:path w="3707765" h="296545">
                  <a:moveTo>
                    <a:pt x="2088067" y="12761"/>
                  </a:moveTo>
                  <a:lnTo>
                    <a:pt x="1954564" y="12761"/>
                  </a:lnTo>
                  <a:lnTo>
                    <a:pt x="1954564" y="42210"/>
                  </a:lnTo>
                  <a:lnTo>
                    <a:pt x="2047493" y="42210"/>
                  </a:lnTo>
                  <a:lnTo>
                    <a:pt x="2038055" y="70011"/>
                  </a:lnTo>
                  <a:lnTo>
                    <a:pt x="2017021" y="93808"/>
                  </a:lnTo>
                  <a:lnTo>
                    <a:pt x="1983901" y="112912"/>
                  </a:lnTo>
                  <a:lnTo>
                    <a:pt x="1938203" y="126632"/>
                  </a:lnTo>
                  <a:lnTo>
                    <a:pt x="1950964" y="156408"/>
                  </a:lnTo>
                  <a:lnTo>
                    <a:pt x="1995839" y="142589"/>
                  </a:lnTo>
                  <a:lnTo>
                    <a:pt x="2032155" y="123155"/>
                  </a:lnTo>
                  <a:lnTo>
                    <a:pt x="2059697" y="98016"/>
                  </a:lnTo>
                  <a:lnTo>
                    <a:pt x="2078251" y="67079"/>
                  </a:lnTo>
                  <a:lnTo>
                    <a:pt x="2181978" y="67079"/>
                  </a:lnTo>
                  <a:lnTo>
                    <a:pt x="2181978" y="39265"/>
                  </a:lnTo>
                  <a:lnTo>
                    <a:pt x="2086104" y="39265"/>
                  </a:lnTo>
                  <a:lnTo>
                    <a:pt x="2086894" y="32915"/>
                  </a:lnTo>
                  <a:lnTo>
                    <a:pt x="2087515" y="26381"/>
                  </a:lnTo>
                  <a:lnTo>
                    <a:pt x="2087922" y="19663"/>
                  </a:lnTo>
                  <a:lnTo>
                    <a:pt x="2088067" y="12761"/>
                  </a:lnTo>
                  <a:close/>
                </a:path>
                <a:path w="3707765" h="296545">
                  <a:moveTo>
                    <a:pt x="2181978" y="67079"/>
                  </a:moveTo>
                  <a:lnTo>
                    <a:pt x="2145657" y="67079"/>
                  </a:lnTo>
                  <a:lnTo>
                    <a:pt x="2145657" y="96201"/>
                  </a:lnTo>
                  <a:lnTo>
                    <a:pt x="2074324" y="96201"/>
                  </a:lnTo>
                  <a:lnTo>
                    <a:pt x="2074324" y="124014"/>
                  </a:lnTo>
                  <a:lnTo>
                    <a:pt x="2145657" y="124014"/>
                  </a:lnTo>
                  <a:lnTo>
                    <a:pt x="2145657" y="149864"/>
                  </a:lnTo>
                  <a:lnTo>
                    <a:pt x="2181978" y="149864"/>
                  </a:lnTo>
                  <a:lnTo>
                    <a:pt x="2181978" y="67079"/>
                  </a:lnTo>
                  <a:close/>
                </a:path>
                <a:path w="3707765" h="296545">
                  <a:moveTo>
                    <a:pt x="2181978" y="0"/>
                  </a:moveTo>
                  <a:lnTo>
                    <a:pt x="2145657" y="0"/>
                  </a:lnTo>
                  <a:lnTo>
                    <a:pt x="2145657" y="39265"/>
                  </a:lnTo>
                  <a:lnTo>
                    <a:pt x="2181978" y="39265"/>
                  </a:lnTo>
                  <a:lnTo>
                    <a:pt x="2181978" y="0"/>
                  </a:lnTo>
                  <a:close/>
                </a:path>
                <a:path w="3707765" h="296545">
                  <a:moveTo>
                    <a:pt x="2181978" y="161317"/>
                  </a:moveTo>
                  <a:lnTo>
                    <a:pt x="1987285" y="161317"/>
                  </a:lnTo>
                  <a:lnTo>
                    <a:pt x="1987285" y="190112"/>
                  </a:lnTo>
                  <a:lnTo>
                    <a:pt x="2145657" y="190112"/>
                  </a:lnTo>
                  <a:lnTo>
                    <a:pt x="2145657" y="212035"/>
                  </a:lnTo>
                  <a:lnTo>
                    <a:pt x="1987612" y="212035"/>
                  </a:lnTo>
                  <a:lnTo>
                    <a:pt x="1987612" y="292857"/>
                  </a:lnTo>
                  <a:lnTo>
                    <a:pt x="2189831" y="292857"/>
                  </a:lnTo>
                  <a:lnTo>
                    <a:pt x="2189831" y="263735"/>
                  </a:lnTo>
                  <a:lnTo>
                    <a:pt x="2023933" y="263735"/>
                  </a:lnTo>
                  <a:lnTo>
                    <a:pt x="2023933" y="239194"/>
                  </a:lnTo>
                  <a:lnTo>
                    <a:pt x="2181978" y="239194"/>
                  </a:lnTo>
                  <a:lnTo>
                    <a:pt x="2181978" y="161317"/>
                  </a:lnTo>
                  <a:close/>
                </a:path>
                <a:path w="3707765" h="296545">
                  <a:moveTo>
                    <a:pt x="2493487" y="147574"/>
                  </a:moveTo>
                  <a:lnTo>
                    <a:pt x="2223862" y="147574"/>
                  </a:lnTo>
                  <a:lnTo>
                    <a:pt x="2223862" y="176696"/>
                  </a:lnTo>
                  <a:lnTo>
                    <a:pt x="2493487" y="176696"/>
                  </a:lnTo>
                  <a:lnTo>
                    <a:pt x="2493487" y="147574"/>
                  </a:lnTo>
                  <a:close/>
                </a:path>
                <a:path w="3707765" h="296545">
                  <a:moveTo>
                    <a:pt x="2460438" y="202218"/>
                  </a:moveTo>
                  <a:lnTo>
                    <a:pt x="2253638" y="202218"/>
                  </a:lnTo>
                  <a:lnTo>
                    <a:pt x="2253638" y="231013"/>
                  </a:lnTo>
                  <a:lnTo>
                    <a:pt x="2424117" y="231013"/>
                  </a:lnTo>
                  <a:lnTo>
                    <a:pt x="2424117" y="295802"/>
                  </a:lnTo>
                  <a:lnTo>
                    <a:pt x="2460438" y="295802"/>
                  </a:lnTo>
                  <a:lnTo>
                    <a:pt x="2460438" y="202218"/>
                  </a:lnTo>
                  <a:close/>
                </a:path>
                <a:path w="3707765" h="296545">
                  <a:moveTo>
                    <a:pt x="2378962" y="56935"/>
                  </a:moveTo>
                  <a:lnTo>
                    <a:pt x="2337733" y="56935"/>
                  </a:lnTo>
                  <a:lnTo>
                    <a:pt x="2328836" y="74789"/>
                  </a:lnTo>
                  <a:lnTo>
                    <a:pt x="2308774" y="89820"/>
                  </a:lnTo>
                  <a:lnTo>
                    <a:pt x="2277914" y="100925"/>
                  </a:lnTo>
                  <a:lnTo>
                    <a:pt x="2236623" y="106999"/>
                  </a:lnTo>
                  <a:lnTo>
                    <a:pt x="2248076" y="134812"/>
                  </a:lnTo>
                  <a:lnTo>
                    <a:pt x="2284862" y="129272"/>
                  </a:lnTo>
                  <a:lnTo>
                    <a:pt x="2315973" y="119453"/>
                  </a:lnTo>
                  <a:lnTo>
                    <a:pt x="2340703" y="105616"/>
                  </a:lnTo>
                  <a:lnTo>
                    <a:pt x="2358347" y="88020"/>
                  </a:lnTo>
                  <a:lnTo>
                    <a:pt x="2405167" y="88020"/>
                  </a:lnTo>
                  <a:lnTo>
                    <a:pt x="2387628" y="74789"/>
                  </a:lnTo>
                  <a:lnTo>
                    <a:pt x="2378962" y="56935"/>
                  </a:lnTo>
                  <a:close/>
                </a:path>
                <a:path w="3707765" h="296545">
                  <a:moveTo>
                    <a:pt x="2405167" y="88020"/>
                  </a:moveTo>
                  <a:lnTo>
                    <a:pt x="2358347" y="88020"/>
                  </a:lnTo>
                  <a:lnTo>
                    <a:pt x="2375968" y="105616"/>
                  </a:lnTo>
                  <a:lnTo>
                    <a:pt x="2400660" y="119453"/>
                  </a:lnTo>
                  <a:lnTo>
                    <a:pt x="2431764" y="129272"/>
                  </a:lnTo>
                  <a:lnTo>
                    <a:pt x="2468619" y="134812"/>
                  </a:lnTo>
                  <a:lnTo>
                    <a:pt x="2480071" y="106999"/>
                  </a:lnTo>
                  <a:lnTo>
                    <a:pt x="2438459" y="100925"/>
                  </a:lnTo>
                  <a:lnTo>
                    <a:pt x="2407552" y="89820"/>
                  </a:lnTo>
                  <a:lnTo>
                    <a:pt x="2405167" y="88020"/>
                  </a:lnTo>
                  <a:close/>
                </a:path>
                <a:path w="3707765" h="296545">
                  <a:moveTo>
                    <a:pt x="2466983" y="28467"/>
                  </a:moveTo>
                  <a:lnTo>
                    <a:pt x="2250366" y="28467"/>
                  </a:lnTo>
                  <a:lnTo>
                    <a:pt x="2250366" y="56935"/>
                  </a:lnTo>
                  <a:lnTo>
                    <a:pt x="2466983" y="56935"/>
                  </a:lnTo>
                  <a:lnTo>
                    <a:pt x="2466983" y="28467"/>
                  </a:lnTo>
                  <a:close/>
                </a:path>
                <a:path w="3707765" h="296545">
                  <a:moveTo>
                    <a:pt x="2376344" y="654"/>
                  </a:moveTo>
                  <a:lnTo>
                    <a:pt x="2340350" y="654"/>
                  </a:lnTo>
                  <a:lnTo>
                    <a:pt x="2340350" y="28467"/>
                  </a:lnTo>
                  <a:lnTo>
                    <a:pt x="2376344" y="28467"/>
                  </a:lnTo>
                  <a:lnTo>
                    <a:pt x="2376344" y="654"/>
                  </a:lnTo>
                  <a:close/>
                </a:path>
                <a:path w="3707765" h="296545">
                  <a:moveTo>
                    <a:pt x="2759186" y="0"/>
                  </a:moveTo>
                  <a:lnTo>
                    <a:pt x="2722865" y="0"/>
                  </a:lnTo>
                  <a:lnTo>
                    <a:pt x="2722865" y="295802"/>
                  </a:lnTo>
                  <a:lnTo>
                    <a:pt x="2759186" y="295802"/>
                  </a:lnTo>
                  <a:lnTo>
                    <a:pt x="2759186" y="0"/>
                  </a:lnTo>
                  <a:close/>
                </a:path>
                <a:path w="3707765" h="296545">
                  <a:moveTo>
                    <a:pt x="2626991" y="78531"/>
                  </a:moveTo>
                  <a:lnTo>
                    <a:pt x="2590670" y="78531"/>
                  </a:lnTo>
                  <a:lnTo>
                    <a:pt x="2590670" y="93910"/>
                  </a:lnTo>
                  <a:lnTo>
                    <a:pt x="2585690" y="129249"/>
                  </a:lnTo>
                  <a:lnTo>
                    <a:pt x="2571201" y="162625"/>
                  </a:lnTo>
                  <a:lnTo>
                    <a:pt x="2547876" y="191093"/>
                  </a:lnTo>
                  <a:lnTo>
                    <a:pt x="2516392" y="211708"/>
                  </a:lnTo>
                  <a:lnTo>
                    <a:pt x="2536025" y="239848"/>
                  </a:lnTo>
                  <a:lnTo>
                    <a:pt x="2560178" y="225622"/>
                  </a:lnTo>
                  <a:lnTo>
                    <a:pt x="2580649" y="206166"/>
                  </a:lnTo>
                  <a:lnTo>
                    <a:pt x="2597132" y="182445"/>
                  </a:lnTo>
                  <a:lnTo>
                    <a:pt x="2609321" y="155427"/>
                  </a:lnTo>
                  <a:lnTo>
                    <a:pt x="2644632" y="155427"/>
                  </a:lnTo>
                  <a:lnTo>
                    <a:pt x="2632032" y="127843"/>
                  </a:lnTo>
                  <a:lnTo>
                    <a:pt x="2626991" y="93910"/>
                  </a:lnTo>
                  <a:lnTo>
                    <a:pt x="2626991" y="78531"/>
                  </a:lnTo>
                  <a:close/>
                </a:path>
                <a:path w="3707765" h="296545">
                  <a:moveTo>
                    <a:pt x="2644632" y="155427"/>
                  </a:moveTo>
                  <a:lnTo>
                    <a:pt x="2609321" y="155427"/>
                  </a:lnTo>
                  <a:lnTo>
                    <a:pt x="2621666" y="180896"/>
                  </a:lnTo>
                  <a:lnTo>
                    <a:pt x="2638137" y="203221"/>
                  </a:lnTo>
                  <a:lnTo>
                    <a:pt x="2658442" y="221527"/>
                  </a:lnTo>
                  <a:lnTo>
                    <a:pt x="2682290" y="234940"/>
                  </a:lnTo>
                  <a:lnTo>
                    <a:pt x="2702250" y="207127"/>
                  </a:lnTo>
                  <a:lnTo>
                    <a:pt x="2670337" y="187366"/>
                  </a:lnTo>
                  <a:lnTo>
                    <a:pt x="2646706" y="159967"/>
                  </a:lnTo>
                  <a:lnTo>
                    <a:pt x="2644632" y="155427"/>
                  </a:lnTo>
                  <a:close/>
                </a:path>
                <a:path w="3707765" h="296545">
                  <a:moveTo>
                    <a:pt x="2690471" y="49409"/>
                  </a:moveTo>
                  <a:lnTo>
                    <a:pt x="2525554" y="49409"/>
                  </a:lnTo>
                  <a:lnTo>
                    <a:pt x="2525554" y="78531"/>
                  </a:lnTo>
                  <a:lnTo>
                    <a:pt x="2690471" y="78531"/>
                  </a:lnTo>
                  <a:lnTo>
                    <a:pt x="2690471" y="49409"/>
                  </a:lnTo>
                  <a:close/>
                </a:path>
                <a:path w="3707765" h="296545">
                  <a:moveTo>
                    <a:pt x="2626664" y="6217"/>
                  </a:moveTo>
                  <a:lnTo>
                    <a:pt x="2590670" y="6217"/>
                  </a:lnTo>
                  <a:lnTo>
                    <a:pt x="2590670" y="49409"/>
                  </a:lnTo>
                  <a:lnTo>
                    <a:pt x="2626664" y="49409"/>
                  </a:lnTo>
                  <a:lnTo>
                    <a:pt x="2626664" y="6217"/>
                  </a:lnTo>
                  <a:close/>
                </a:path>
                <a:path w="3707765" h="296545">
                  <a:moveTo>
                    <a:pt x="3072985" y="134158"/>
                  </a:moveTo>
                  <a:lnTo>
                    <a:pt x="2802705" y="134158"/>
                  </a:lnTo>
                  <a:lnTo>
                    <a:pt x="2802705" y="161644"/>
                  </a:lnTo>
                  <a:lnTo>
                    <a:pt x="3072985" y="161644"/>
                  </a:lnTo>
                  <a:lnTo>
                    <a:pt x="3072985" y="134158"/>
                  </a:lnTo>
                  <a:close/>
                </a:path>
                <a:path w="3707765" h="296545">
                  <a:moveTo>
                    <a:pt x="3040264" y="179313"/>
                  </a:moveTo>
                  <a:lnTo>
                    <a:pt x="2834118" y="179313"/>
                  </a:lnTo>
                  <a:lnTo>
                    <a:pt x="2834118" y="204836"/>
                  </a:lnTo>
                  <a:lnTo>
                    <a:pt x="3004270" y="204836"/>
                  </a:lnTo>
                  <a:lnTo>
                    <a:pt x="3004270" y="223160"/>
                  </a:lnTo>
                  <a:lnTo>
                    <a:pt x="2834445" y="223160"/>
                  </a:lnTo>
                  <a:lnTo>
                    <a:pt x="2834445" y="292530"/>
                  </a:lnTo>
                  <a:lnTo>
                    <a:pt x="3049098" y="292530"/>
                  </a:lnTo>
                  <a:lnTo>
                    <a:pt x="3049098" y="267334"/>
                  </a:lnTo>
                  <a:lnTo>
                    <a:pt x="2870766" y="267334"/>
                  </a:lnTo>
                  <a:lnTo>
                    <a:pt x="2870766" y="246720"/>
                  </a:lnTo>
                  <a:lnTo>
                    <a:pt x="3040264" y="246720"/>
                  </a:lnTo>
                  <a:lnTo>
                    <a:pt x="3040264" y="179313"/>
                  </a:lnTo>
                  <a:close/>
                </a:path>
                <a:path w="3707765" h="296545">
                  <a:moveTo>
                    <a:pt x="3039609" y="6544"/>
                  </a:moveTo>
                  <a:lnTo>
                    <a:pt x="2836081" y="6544"/>
                  </a:lnTo>
                  <a:lnTo>
                    <a:pt x="2836081" y="31739"/>
                  </a:lnTo>
                  <a:lnTo>
                    <a:pt x="3003288" y="31739"/>
                  </a:lnTo>
                  <a:lnTo>
                    <a:pt x="3003288" y="49736"/>
                  </a:lnTo>
                  <a:lnTo>
                    <a:pt x="2837063" y="49736"/>
                  </a:lnTo>
                  <a:lnTo>
                    <a:pt x="2837063" y="117470"/>
                  </a:lnTo>
                  <a:lnTo>
                    <a:pt x="3044845" y="117470"/>
                  </a:lnTo>
                  <a:lnTo>
                    <a:pt x="3044845" y="92601"/>
                  </a:lnTo>
                  <a:lnTo>
                    <a:pt x="2873057" y="92601"/>
                  </a:lnTo>
                  <a:lnTo>
                    <a:pt x="2873057" y="73296"/>
                  </a:lnTo>
                  <a:lnTo>
                    <a:pt x="3039609" y="73296"/>
                  </a:lnTo>
                  <a:lnTo>
                    <a:pt x="3039609" y="6544"/>
                  </a:lnTo>
                  <a:close/>
                </a:path>
                <a:path w="3707765" h="296545">
                  <a:moveTo>
                    <a:pt x="3426705" y="144956"/>
                  </a:moveTo>
                  <a:lnTo>
                    <a:pt x="3392020" y="144956"/>
                  </a:lnTo>
                  <a:lnTo>
                    <a:pt x="3392020" y="295802"/>
                  </a:lnTo>
                  <a:lnTo>
                    <a:pt x="3426705" y="295802"/>
                  </a:lnTo>
                  <a:lnTo>
                    <a:pt x="3426705" y="144956"/>
                  </a:lnTo>
                  <a:close/>
                </a:path>
                <a:path w="3707765" h="296545">
                  <a:moveTo>
                    <a:pt x="3358644" y="5562"/>
                  </a:moveTo>
                  <a:lnTo>
                    <a:pt x="3325268" y="5562"/>
                  </a:lnTo>
                  <a:lnTo>
                    <a:pt x="3325268" y="280750"/>
                  </a:lnTo>
                  <a:lnTo>
                    <a:pt x="3358644" y="280750"/>
                  </a:lnTo>
                  <a:lnTo>
                    <a:pt x="3358644" y="144956"/>
                  </a:lnTo>
                  <a:lnTo>
                    <a:pt x="3426705" y="144956"/>
                  </a:lnTo>
                  <a:lnTo>
                    <a:pt x="3426705" y="115834"/>
                  </a:lnTo>
                  <a:lnTo>
                    <a:pt x="3358644" y="115834"/>
                  </a:lnTo>
                  <a:lnTo>
                    <a:pt x="3358644" y="5562"/>
                  </a:lnTo>
                  <a:close/>
                </a:path>
                <a:path w="3707765" h="296545">
                  <a:moveTo>
                    <a:pt x="3426705" y="0"/>
                  </a:moveTo>
                  <a:lnTo>
                    <a:pt x="3392020" y="0"/>
                  </a:lnTo>
                  <a:lnTo>
                    <a:pt x="3392020" y="115834"/>
                  </a:lnTo>
                  <a:lnTo>
                    <a:pt x="3426705" y="115834"/>
                  </a:lnTo>
                  <a:lnTo>
                    <a:pt x="3426705" y="0"/>
                  </a:lnTo>
                  <a:close/>
                </a:path>
                <a:path w="3707765" h="296545">
                  <a:moveTo>
                    <a:pt x="3291892" y="35012"/>
                  </a:moveTo>
                  <a:lnTo>
                    <a:pt x="3181293" y="35012"/>
                  </a:lnTo>
                  <a:lnTo>
                    <a:pt x="3181293" y="226760"/>
                  </a:lnTo>
                  <a:lnTo>
                    <a:pt x="3201253" y="226760"/>
                  </a:lnTo>
                  <a:lnTo>
                    <a:pt x="3230503" y="226305"/>
                  </a:lnTo>
                  <a:lnTo>
                    <a:pt x="3257330" y="225083"/>
                  </a:lnTo>
                  <a:lnTo>
                    <a:pt x="3283113" y="222572"/>
                  </a:lnTo>
                  <a:lnTo>
                    <a:pt x="3309234" y="218252"/>
                  </a:lnTo>
                  <a:lnTo>
                    <a:pt x="3307278" y="196001"/>
                  </a:lnTo>
                  <a:lnTo>
                    <a:pt x="3217941" y="196001"/>
                  </a:lnTo>
                  <a:lnTo>
                    <a:pt x="3217941" y="64461"/>
                  </a:lnTo>
                  <a:lnTo>
                    <a:pt x="3291892" y="64461"/>
                  </a:lnTo>
                  <a:lnTo>
                    <a:pt x="3291892" y="35012"/>
                  </a:lnTo>
                  <a:close/>
                </a:path>
                <a:path w="3707765" h="296545">
                  <a:moveTo>
                    <a:pt x="3306617" y="188475"/>
                  </a:moveTo>
                  <a:lnTo>
                    <a:pt x="3284663" y="191952"/>
                  </a:lnTo>
                  <a:lnTo>
                    <a:pt x="3263138" y="194202"/>
                  </a:lnTo>
                  <a:lnTo>
                    <a:pt x="3241184" y="195470"/>
                  </a:lnTo>
                  <a:lnTo>
                    <a:pt x="3217941" y="196001"/>
                  </a:lnTo>
                  <a:lnTo>
                    <a:pt x="3307278" y="196001"/>
                  </a:lnTo>
                  <a:lnTo>
                    <a:pt x="3306617" y="188475"/>
                  </a:lnTo>
                  <a:close/>
                </a:path>
                <a:path w="3707765" h="296545">
                  <a:moveTo>
                    <a:pt x="3707455" y="0"/>
                  </a:moveTo>
                  <a:lnTo>
                    <a:pt x="3671134" y="0"/>
                  </a:lnTo>
                  <a:lnTo>
                    <a:pt x="3671134" y="295802"/>
                  </a:lnTo>
                  <a:lnTo>
                    <a:pt x="3707455" y="295802"/>
                  </a:lnTo>
                  <a:lnTo>
                    <a:pt x="3707455" y="0"/>
                  </a:lnTo>
                  <a:close/>
                </a:path>
                <a:path w="3707765" h="296545">
                  <a:moveTo>
                    <a:pt x="3575260" y="78531"/>
                  </a:moveTo>
                  <a:lnTo>
                    <a:pt x="3538939" y="78531"/>
                  </a:lnTo>
                  <a:lnTo>
                    <a:pt x="3538939" y="93910"/>
                  </a:lnTo>
                  <a:lnTo>
                    <a:pt x="3533960" y="129249"/>
                  </a:lnTo>
                  <a:lnTo>
                    <a:pt x="3519470" y="162625"/>
                  </a:lnTo>
                  <a:lnTo>
                    <a:pt x="3496146" y="191093"/>
                  </a:lnTo>
                  <a:lnTo>
                    <a:pt x="3464662" y="211708"/>
                  </a:lnTo>
                  <a:lnTo>
                    <a:pt x="3484295" y="239848"/>
                  </a:lnTo>
                  <a:lnTo>
                    <a:pt x="3508447" y="225622"/>
                  </a:lnTo>
                  <a:lnTo>
                    <a:pt x="3528919" y="206166"/>
                  </a:lnTo>
                  <a:lnTo>
                    <a:pt x="3545402" y="182445"/>
                  </a:lnTo>
                  <a:lnTo>
                    <a:pt x="3557591" y="155427"/>
                  </a:lnTo>
                  <a:lnTo>
                    <a:pt x="3592901" y="155427"/>
                  </a:lnTo>
                  <a:lnTo>
                    <a:pt x="3580302" y="127843"/>
                  </a:lnTo>
                  <a:lnTo>
                    <a:pt x="3575260" y="93910"/>
                  </a:lnTo>
                  <a:lnTo>
                    <a:pt x="3575260" y="78531"/>
                  </a:lnTo>
                  <a:close/>
                </a:path>
                <a:path w="3707765" h="296545">
                  <a:moveTo>
                    <a:pt x="3592901" y="155427"/>
                  </a:moveTo>
                  <a:lnTo>
                    <a:pt x="3557591" y="155427"/>
                  </a:lnTo>
                  <a:lnTo>
                    <a:pt x="3569935" y="180896"/>
                  </a:lnTo>
                  <a:lnTo>
                    <a:pt x="3586406" y="203221"/>
                  </a:lnTo>
                  <a:lnTo>
                    <a:pt x="3606711" y="221527"/>
                  </a:lnTo>
                  <a:lnTo>
                    <a:pt x="3630560" y="234940"/>
                  </a:lnTo>
                  <a:lnTo>
                    <a:pt x="3650520" y="207127"/>
                  </a:lnTo>
                  <a:lnTo>
                    <a:pt x="3618606" y="187366"/>
                  </a:lnTo>
                  <a:lnTo>
                    <a:pt x="3594975" y="159967"/>
                  </a:lnTo>
                  <a:lnTo>
                    <a:pt x="3592901" y="155427"/>
                  </a:lnTo>
                  <a:close/>
                </a:path>
                <a:path w="3707765" h="296545">
                  <a:moveTo>
                    <a:pt x="3638740" y="49409"/>
                  </a:moveTo>
                  <a:lnTo>
                    <a:pt x="3473824" y="49409"/>
                  </a:lnTo>
                  <a:lnTo>
                    <a:pt x="3473824" y="78531"/>
                  </a:lnTo>
                  <a:lnTo>
                    <a:pt x="3638740" y="78531"/>
                  </a:lnTo>
                  <a:lnTo>
                    <a:pt x="3638740" y="49409"/>
                  </a:lnTo>
                  <a:close/>
                </a:path>
                <a:path w="3707765" h="296545">
                  <a:moveTo>
                    <a:pt x="3574933" y="6217"/>
                  </a:moveTo>
                  <a:lnTo>
                    <a:pt x="3538939" y="6217"/>
                  </a:lnTo>
                  <a:lnTo>
                    <a:pt x="3538939" y="49409"/>
                  </a:lnTo>
                  <a:lnTo>
                    <a:pt x="3574933" y="49409"/>
                  </a:lnTo>
                  <a:lnTo>
                    <a:pt x="3574933" y="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839269" y="7709844"/>
              <a:ext cx="1219835" cy="298450"/>
            </a:xfrm>
            <a:custGeom>
              <a:avLst/>
              <a:gdLst/>
              <a:ahLst/>
              <a:cxnLst/>
              <a:rect l="l" t="t" r="r" b="b"/>
              <a:pathLst>
                <a:path w="1219834" h="298450">
                  <a:moveTo>
                    <a:pt x="233304" y="2290"/>
                  </a:moveTo>
                  <a:lnTo>
                    <a:pt x="197310" y="2290"/>
                  </a:lnTo>
                  <a:lnTo>
                    <a:pt x="197310" y="298093"/>
                  </a:lnTo>
                  <a:lnTo>
                    <a:pt x="233304" y="298093"/>
                  </a:lnTo>
                  <a:lnTo>
                    <a:pt x="233304" y="150191"/>
                  </a:lnTo>
                  <a:lnTo>
                    <a:pt x="278787" y="150191"/>
                  </a:lnTo>
                  <a:lnTo>
                    <a:pt x="278787" y="120087"/>
                  </a:lnTo>
                  <a:lnTo>
                    <a:pt x="233304" y="120087"/>
                  </a:lnTo>
                  <a:lnTo>
                    <a:pt x="233304" y="2290"/>
                  </a:lnTo>
                  <a:close/>
                </a:path>
                <a:path w="1219834" h="298450">
                  <a:moveTo>
                    <a:pt x="174405" y="47773"/>
                  </a:moveTo>
                  <a:lnTo>
                    <a:pt x="0" y="47773"/>
                  </a:lnTo>
                  <a:lnTo>
                    <a:pt x="0" y="76895"/>
                  </a:lnTo>
                  <a:lnTo>
                    <a:pt x="174405" y="76895"/>
                  </a:lnTo>
                  <a:lnTo>
                    <a:pt x="174405" y="47773"/>
                  </a:lnTo>
                  <a:close/>
                </a:path>
                <a:path w="1219834" h="298450">
                  <a:moveTo>
                    <a:pt x="106344" y="6544"/>
                  </a:moveTo>
                  <a:lnTo>
                    <a:pt x="70024" y="6544"/>
                  </a:lnTo>
                  <a:lnTo>
                    <a:pt x="70024" y="47773"/>
                  </a:lnTo>
                  <a:lnTo>
                    <a:pt x="106344" y="47773"/>
                  </a:lnTo>
                  <a:lnTo>
                    <a:pt x="106344" y="6544"/>
                  </a:lnTo>
                  <a:close/>
                </a:path>
                <a:path w="1219834" h="298450">
                  <a:moveTo>
                    <a:pt x="88348" y="96201"/>
                  </a:moveTo>
                  <a:lnTo>
                    <a:pt x="58423" y="101339"/>
                  </a:lnTo>
                  <a:lnTo>
                    <a:pt x="34725" y="115711"/>
                  </a:lnTo>
                  <a:lnTo>
                    <a:pt x="19188" y="137752"/>
                  </a:lnTo>
                  <a:lnTo>
                    <a:pt x="13743" y="165898"/>
                  </a:lnTo>
                  <a:lnTo>
                    <a:pt x="19188" y="193992"/>
                  </a:lnTo>
                  <a:lnTo>
                    <a:pt x="34725" y="215921"/>
                  </a:lnTo>
                  <a:lnTo>
                    <a:pt x="58423" y="230180"/>
                  </a:lnTo>
                  <a:lnTo>
                    <a:pt x="88348" y="235267"/>
                  </a:lnTo>
                  <a:lnTo>
                    <a:pt x="117899" y="230180"/>
                  </a:lnTo>
                  <a:lnTo>
                    <a:pt x="141438" y="215921"/>
                  </a:lnTo>
                  <a:lnTo>
                    <a:pt x="149073" y="205163"/>
                  </a:lnTo>
                  <a:lnTo>
                    <a:pt x="88348" y="205163"/>
                  </a:lnTo>
                  <a:lnTo>
                    <a:pt x="72309" y="202571"/>
                  </a:lnTo>
                  <a:lnTo>
                    <a:pt x="59675" y="194733"/>
                  </a:lnTo>
                  <a:lnTo>
                    <a:pt x="51398" y="182294"/>
                  </a:lnTo>
                  <a:lnTo>
                    <a:pt x="48427" y="165898"/>
                  </a:lnTo>
                  <a:lnTo>
                    <a:pt x="51398" y="149445"/>
                  </a:lnTo>
                  <a:lnTo>
                    <a:pt x="59675" y="136857"/>
                  </a:lnTo>
                  <a:lnTo>
                    <a:pt x="72309" y="128810"/>
                  </a:lnTo>
                  <a:lnTo>
                    <a:pt x="88348" y="125977"/>
                  </a:lnTo>
                  <a:lnTo>
                    <a:pt x="148687" y="125977"/>
                  </a:lnTo>
                  <a:lnTo>
                    <a:pt x="141438" y="115711"/>
                  </a:lnTo>
                  <a:lnTo>
                    <a:pt x="117899" y="101339"/>
                  </a:lnTo>
                  <a:lnTo>
                    <a:pt x="88348" y="96201"/>
                  </a:lnTo>
                  <a:close/>
                </a:path>
                <a:path w="1219834" h="298450">
                  <a:moveTo>
                    <a:pt x="148687" y="125977"/>
                  </a:moveTo>
                  <a:lnTo>
                    <a:pt x="88348" y="125977"/>
                  </a:lnTo>
                  <a:lnTo>
                    <a:pt x="104013" y="128810"/>
                  </a:lnTo>
                  <a:lnTo>
                    <a:pt x="116488" y="136857"/>
                  </a:lnTo>
                  <a:lnTo>
                    <a:pt x="124791" y="149445"/>
                  </a:lnTo>
                  <a:lnTo>
                    <a:pt x="127941" y="165898"/>
                  </a:lnTo>
                  <a:lnTo>
                    <a:pt x="124791" y="182294"/>
                  </a:lnTo>
                  <a:lnTo>
                    <a:pt x="116488" y="194733"/>
                  </a:lnTo>
                  <a:lnTo>
                    <a:pt x="104013" y="202571"/>
                  </a:lnTo>
                  <a:lnTo>
                    <a:pt x="88348" y="205163"/>
                  </a:lnTo>
                  <a:lnTo>
                    <a:pt x="149073" y="205163"/>
                  </a:lnTo>
                  <a:lnTo>
                    <a:pt x="157001" y="193992"/>
                  </a:lnTo>
                  <a:lnTo>
                    <a:pt x="162625" y="165898"/>
                  </a:lnTo>
                  <a:lnTo>
                    <a:pt x="157001" y="137752"/>
                  </a:lnTo>
                  <a:lnTo>
                    <a:pt x="148687" y="125977"/>
                  </a:lnTo>
                  <a:close/>
                </a:path>
                <a:path w="1219834" h="298450">
                  <a:moveTo>
                    <a:pt x="539250" y="186512"/>
                  </a:moveTo>
                  <a:lnTo>
                    <a:pt x="503256" y="186512"/>
                  </a:lnTo>
                  <a:lnTo>
                    <a:pt x="503256" y="298420"/>
                  </a:lnTo>
                  <a:lnTo>
                    <a:pt x="539250" y="298420"/>
                  </a:lnTo>
                  <a:lnTo>
                    <a:pt x="539250" y="186512"/>
                  </a:lnTo>
                  <a:close/>
                </a:path>
                <a:path w="1219834" h="298450">
                  <a:moveTo>
                    <a:pt x="372043" y="23886"/>
                  </a:moveTo>
                  <a:lnTo>
                    <a:pt x="341408" y="31223"/>
                  </a:lnTo>
                  <a:lnTo>
                    <a:pt x="317398" y="52149"/>
                  </a:lnTo>
                  <a:lnTo>
                    <a:pt x="301733" y="85040"/>
                  </a:lnTo>
                  <a:lnTo>
                    <a:pt x="296129" y="128268"/>
                  </a:lnTo>
                  <a:lnTo>
                    <a:pt x="301733" y="171823"/>
                  </a:lnTo>
                  <a:lnTo>
                    <a:pt x="317398" y="204795"/>
                  </a:lnTo>
                  <a:lnTo>
                    <a:pt x="341408" y="225681"/>
                  </a:lnTo>
                  <a:lnTo>
                    <a:pt x="372043" y="232977"/>
                  </a:lnTo>
                  <a:lnTo>
                    <a:pt x="392451" y="229858"/>
                  </a:lnTo>
                  <a:lnTo>
                    <a:pt x="410389" y="220788"/>
                  </a:lnTo>
                  <a:lnTo>
                    <a:pt x="425351" y="206196"/>
                  </a:lnTo>
                  <a:lnTo>
                    <a:pt x="428816" y="200255"/>
                  </a:lnTo>
                  <a:lnTo>
                    <a:pt x="372043" y="200255"/>
                  </a:lnTo>
                  <a:lnTo>
                    <a:pt x="355253" y="195403"/>
                  </a:lnTo>
                  <a:lnTo>
                    <a:pt x="342267" y="181318"/>
                  </a:lnTo>
                  <a:lnTo>
                    <a:pt x="333943" y="158704"/>
                  </a:lnTo>
                  <a:lnTo>
                    <a:pt x="331141" y="128268"/>
                  </a:lnTo>
                  <a:lnTo>
                    <a:pt x="333943" y="98021"/>
                  </a:lnTo>
                  <a:lnTo>
                    <a:pt x="342267" y="75504"/>
                  </a:lnTo>
                  <a:lnTo>
                    <a:pt x="355253" y="61455"/>
                  </a:lnTo>
                  <a:lnTo>
                    <a:pt x="372043" y="56608"/>
                  </a:lnTo>
                  <a:lnTo>
                    <a:pt x="428782" y="56608"/>
                  </a:lnTo>
                  <a:lnTo>
                    <a:pt x="422682" y="47423"/>
                  </a:lnTo>
                  <a:lnTo>
                    <a:pt x="408221" y="34582"/>
                  </a:lnTo>
                  <a:lnTo>
                    <a:pt x="391213" y="26619"/>
                  </a:lnTo>
                  <a:lnTo>
                    <a:pt x="372043" y="23886"/>
                  </a:lnTo>
                  <a:close/>
                </a:path>
                <a:path w="1219834" h="298450">
                  <a:moveTo>
                    <a:pt x="428782" y="56608"/>
                  </a:moveTo>
                  <a:lnTo>
                    <a:pt x="372043" y="56608"/>
                  </a:lnTo>
                  <a:lnTo>
                    <a:pt x="388792" y="61455"/>
                  </a:lnTo>
                  <a:lnTo>
                    <a:pt x="401738" y="75504"/>
                  </a:lnTo>
                  <a:lnTo>
                    <a:pt x="410143" y="98021"/>
                  </a:lnTo>
                  <a:lnTo>
                    <a:pt x="413272" y="128268"/>
                  </a:lnTo>
                  <a:lnTo>
                    <a:pt x="410143" y="158704"/>
                  </a:lnTo>
                  <a:lnTo>
                    <a:pt x="401738" y="181318"/>
                  </a:lnTo>
                  <a:lnTo>
                    <a:pt x="388792" y="195403"/>
                  </a:lnTo>
                  <a:lnTo>
                    <a:pt x="372043" y="200255"/>
                  </a:lnTo>
                  <a:lnTo>
                    <a:pt x="428816" y="200255"/>
                  </a:lnTo>
                  <a:lnTo>
                    <a:pt x="436832" y="186512"/>
                  </a:lnTo>
                  <a:lnTo>
                    <a:pt x="539250" y="186512"/>
                  </a:lnTo>
                  <a:lnTo>
                    <a:pt x="539250" y="157063"/>
                  </a:lnTo>
                  <a:lnTo>
                    <a:pt x="445339" y="157063"/>
                  </a:lnTo>
                  <a:lnTo>
                    <a:pt x="446318" y="150217"/>
                  </a:lnTo>
                  <a:lnTo>
                    <a:pt x="447037" y="143156"/>
                  </a:lnTo>
                  <a:lnTo>
                    <a:pt x="447479" y="135850"/>
                  </a:lnTo>
                  <a:lnTo>
                    <a:pt x="447630" y="128268"/>
                  </a:lnTo>
                  <a:lnTo>
                    <a:pt x="447418" y="119344"/>
                  </a:lnTo>
                  <a:lnTo>
                    <a:pt x="446791" y="110741"/>
                  </a:lnTo>
                  <a:lnTo>
                    <a:pt x="445766" y="102477"/>
                  </a:lnTo>
                  <a:lnTo>
                    <a:pt x="444358" y="94565"/>
                  </a:lnTo>
                  <a:lnTo>
                    <a:pt x="539250" y="94565"/>
                  </a:lnTo>
                  <a:lnTo>
                    <a:pt x="539250" y="64788"/>
                  </a:lnTo>
                  <a:lnTo>
                    <a:pt x="434214" y="64788"/>
                  </a:lnTo>
                  <a:lnTo>
                    <a:pt x="428782" y="56608"/>
                  </a:lnTo>
                  <a:close/>
                </a:path>
                <a:path w="1219834" h="298450">
                  <a:moveTo>
                    <a:pt x="539250" y="94565"/>
                  </a:moveTo>
                  <a:lnTo>
                    <a:pt x="503256" y="94565"/>
                  </a:lnTo>
                  <a:lnTo>
                    <a:pt x="503256" y="157063"/>
                  </a:lnTo>
                  <a:lnTo>
                    <a:pt x="539250" y="157063"/>
                  </a:lnTo>
                  <a:lnTo>
                    <a:pt x="539250" y="94565"/>
                  </a:lnTo>
                  <a:close/>
                </a:path>
                <a:path w="1219834" h="298450">
                  <a:moveTo>
                    <a:pt x="539250" y="2290"/>
                  </a:moveTo>
                  <a:lnTo>
                    <a:pt x="503256" y="2290"/>
                  </a:lnTo>
                  <a:lnTo>
                    <a:pt x="503256" y="64788"/>
                  </a:lnTo>
                  <a:lnTo>
                    <a:pt x="539250" y="64788"/>
                  </a:lnTo>
                  <a:lnTo>
                    <a:pt x="539250" y="2290"/>
                  </a:lnTo>
                  <a:close/>
                </a:path>
                <a:path w="1219834" h="298450">
                  <a:moveTo>
                    <a:pt x="894606" y="2290"/>
                  </a:moveTo>
                  <a:lnTo>
                    <a:pt x="858285" y="2290"/>
                  </a:lnTo>
                  <a:lnTo>
                    <a:pt x="858285" y="176368"/>
                  </a:lnTo>
                  <a:lnTo>
                    <a:pt x="894606" y="176368"/>
                  </a:lnTo>
                  <a:lnTo>
                    <a:pt x="894606" y="104708"/>
                  </a:lnTo>
                  <a:lnTo>
                    <a:pt x="934526" y="104708"/>
                  </a:lnTo>
                  <a:lnTo>
                    <a:pt x="934526" y="74277"/>
                  </a:lnTo>
                  <a:lnTo>
                    <a:pt x="894606" y="74277"/>
                  </a:lnTo>
                  <a:lnTo>
                    <a:pt x="894606" y="2290"/>
                  </a:lnTo>
                  <a:close/>
                </a:path>
                <a:path w="1219834" h="298450">
                  <a:moveTo>
                    <a:pt x="894606" y="188148"/>
                  </a:moveTo>
                  <a:lnTo>
                    <a:pt x="696968" y="188148"/>
                  </a:lnTo>
                  <a:lnTo>
                    <a:pt x="696968" y="212689"/>
                  </a:lnTo>
                  <a:lnTo>
                    <a:pt x="858285" y="212689"/>
                  </a:lnTo>
                  <a:lnTo>
                    <a:pt x="858285" y="229377"/>
                  </a:lnTo>
                  <a:lnTo>
                    <a:pt x="697622" y="229377"/>
                  </a:lnTo>
                  <a:lnTo>
                    <a:pt x="697622" y="295475"/>
                  </a:lnTo>
                  <a:lnTo>
                    <a:pt x="905077" y="295475"/>
                  </a:lnTo>
                  <a:lnTo>
                    <a:pt x="905077" y="270934"/>
                  </a:lnTo>
                  <a:lnTo>
                    <a:pt x="733943" y="270934"/>
                  </a:lnTo>
                  <a:lnTo>
                    <a:pt x="733943" y="251955"/>
                  </a:lnTo>
                  <a:lnTo>
                    <a:pt x="894606" y="251955"/>
                  </a:lnTo>
                  <a:lnTo>
                    <a:pt x="894606" y="188148"/>
                  </a:lnTo>
                  <a:close/>
                </a:path>
                <a:path w="1219834" h="298450">
                  <a:moveTo>
                    <a:pt x="749977" y="54317"/>
                  </a:moveTo>
                  <a:lnTo>
                    <a:pt x="720471" y="56889"/>
                  </a:lnTo>
                  <a:lnTo>
                    <a:pt x="697990" y="64338"/>
                  </a:lnTo>
                  <a:lnTo>
                    <a:pt x="683670" y="76266"/>
                  </a:lnTo>
                  <a:lnTo>
                    <a:pt x="678644" y="92274"/>
                  </a:lnTo>
                  <a:lnTo>
                    <a:pt x="682358" y="107096"/>
                  </a:lnTo>
                  <a:lnTo>
                    <a:pt x="693021" y="118574"/>
                  </a:lnTo>
                  <a:lnTo>
                    <a:pt x="709911" y="126555"/>
                  </a:lnTo>
                  <a:lnTo>
                    <a:pt x="732307" y="130886"/>
                  </a:lnTo>
                  <a:lnTo>
                    <a:pt x="732307" y="145610"/>
                  </a:lnTo>
                  <a:lnTo>
                    <a:pt x="712459" y="146178"/>
                  </a:lnTo>
                  <a:lnTo>
                    <a:pt x="693287" y="146469"/>
                  </a:lnTo>
                  <a:lnTo>
                    <a:pt x="657702" y="146592"/>
                  </a:lnTo>
                  <a:lnTo>
                    <a:pt x="661629" y="172115"/>
                  </a:lnTo>
                  <a:lnTo>
                    <a:pt x="703343" y="171895"/>
                  </a:lnTo>
                  <a:lnTo>
                    <a:pt x="749445" y="170601"/>
                  </a:lnTo>
                  <a:lnTo>
                    <a:pt x="797694" y="167283"/>
                  </a:lnTo>
                  <a:lnTo>
                    <a:pt x="845851" y="160989"/>
                  </a:lnTo>
                  <a:lnTo>
                    <a:pt x="843705" y="144301"/>
                  </a:lnTo>
                  <a:lnTo>
                    <a:pt x="768628" y="144301"/>
                  </a:lnTo>
                  <a:lnTo>
                    <a:pt x="768628" y="130886"/>
                  </a:lnTo>
                  <a:lnTo>
                    <a:pt x="790664" y="126371"/>
                  </a:lnTo>
                  <a:lnTo>
                    <a:pt x="807239" y="118329"/>
                  </a:lnTo>
                  <a:lnTo>
                    <a:pt x="816104" y="108635"/>
                  </a:lnTo>
                  <a:lnTo>
                    <a:pt x="749977" y="108635"/>
                  </a:lnTo>
                  <a:lnTo>
                    <a:pt x="734592" y="107551"/>
                  </a:lnTo>
                  <a:lnTo>
                    <a:pt x="723104" y="104381"/>
                  </a:lnTo>
                  <a:lnTo>
                    <a:pt x="715972" y="99248"/>
                  </a:lnTo>
                  <a:lnTo>
                    <a:pt x="713656" y="92274"/>
                  </a:lnTo>
                  <a:lnTo>
                    <a:pt x="715972" y="85827"/>
                  </a:lnTo>
                  <a:lnTo>
                    <a:pt x="723104" y="81190"/>
                  </a:lnTo>
                  <a:lnTo>
                    <a:pt x="734592" y="78332"/>
                  </a:lnTo>
                  <a:lnTo>
                    <a:pt x="749977" y="77222"/>
                  </a:lnTo>
                  <a:lnTo>
                    <a:pt x="816584" y="77222"/>
                  </a:lnTo>
                  <a:lnTo>
                    <a:pt x="816284" y="76266"/>
                  </a:lnTo>
                  <a:lnTo>
                    <a:pt x="801963" y="64338"/>
                  </a:lnTo>
                  <a:lnTo>
                    <a:pt x="779482" y="56889"/>
                  </a:lnTo>
                  <a:lnTo>
                    <a:pt x="749977" y="54317"/>
                  </a:lnTo>
                  <a:close/>
                </a:path>
                <a:path w="1219834" h="298450">
                  <a:moveTo>
                    <a:pt x="842906" y="138084"/>
                  </a:moveTo>
                  <a:lnTo>
                    <a:pt x="824835" y="140229"/>
                  </a:lnTo>
                  <a:lnTo>
                    <a:pt x="806319" y="141990"/>
                  </a:lnTo>
                  <a:lnTo>
                    <a:pt x="787527" y="143353"/>
                  </a:lnTo>
                  <a:lnTo>
                    <a:pt x="768628" y="144301"/>
                  </a:lnTo>
                  <a:lnTo>
                    <a:pt x="843705" y="144301"/>
                  </a:lnTo>
                  <a:lnTo>
                    <a:pt x="842906" y="138084"/>
                  </a:lnTo>
                  <a:close/>
                </a:path>
                <a:path w="1219834" h="298450">
                  <a:moveTo>
                    <a:pt x="816584" y="77222"/>
                  </a:moveTo>
                  <a:lnTo>
                    <a:pt x="749977" y="77222"/>
                  </a:lnTo>
                  <a:lnTo>
                    <a:pt x="765366" y="78332"/>
                  </a:lnTo>
                  <a:lnTo>
                    <a:pt x="776890" y="81190"/>
                  </a:lnTo>
                  <a:lnTo>
                    <a:pt x="784120" y="85827"/>
                  </a:lnTo>
                  <a:lnTo>
                    <a:pt x="786625" y="92274"/>
                  </a:lnTo>
                  <a:lnTo>
                    <a:pt x="784120" y="99248"/>
                  </a:lnTo>
                  <a:lnTo>
                    <a:pt x="776890" y="104381"/>
                  </a:lnTo>
                  <a:lnTo>
                    <a:pt x="765366" y="107551"/>
                  </a:lnTo>
                  <a:lnTo>
                    <a:pt x="749977" y="108635"/>
                  </a:lnTo>
                  <a:lnTo>
                    <a:pt x="816104" y="108635"/>
                  </a:lnTo>
                  <a:lnTo>
                    <a:pt x="817680" y="106912"/>
                  </a:lnTo>
                  <a:lnTo>
                    <a:pt x="821310" y="92274"/>
                  </a:lnTo>
                  <a:lnTo>
                    <a:pt x="816584" y="77222"/>
                  </a:lnTo>
                  <a:close/>
                </a:path>
                <a:path w="1219834" h="298450">
                  <a:moveTo>
                    <a:pt x="835053" y="22250"/>
                  </a:moveTo>
                  <a:lnTo>
                    <a:pt x="665228" y="22250"/>
                  </a:lnTo>
                  <a:lnTo>
                    <a:pt x="665228" y="47118"/>
                  </a:lnTo>
                  <a:lnTo>
                    <a:pt x="835053" y="47118"/>
                  </a:lnTo>
                  <a:lnTo>
                    <a:pt x="835053" y="22250"/>
                  </a:lnTo>
                  <a:close/>
                </a:path>
                <a:path w="1219834" h="298450">
                  <a:moveTo>
                    <a:pt x="768628" y="0"/>
                  </a:moveTo>
                  <a:lnTo>
                    <a:pt x="732307" y="0"/>
                  </a:lnTo>
                  <a:lnTo>
                    <a:pt x="732307" y="22250"/>
                  </a:lnTo>
                  <a:lnTo>
                    <a:pt x="768628" y="22250"/>
                  </a:lnTo>
                  <a:lnTo>
                    <a:pt x="768628" y="0"/>
                  </a:lnTo>
                  <a:close/>
                </a:path>
                <a:path w="1219834" h="298450">
                  <a:moveTo>
                    <a:pt x="1219530" y="144629"/>
                  </a:moveTo>
                  <a:lnTo>
                    <a:pt x="949905" y="144629"/>
                  </a:lnTo>
                  <a:lnTo>
                    <a:pt x="949905" y="173751"/>
                  </a:lnTo>
                  <a:lnTo>
                    <a:pt x="1219530" y="173751"/>
                  </a:lnTo>
                  <a:lnTo>
                    <a:pt x="1219530" y="144629"/>
                  </a:lnTo>
                  <a:close/>
                </a:path>
                <a:path w="1219834" h="298450">
                  <a:moveTo>
                    <a:pt x="1084391" y="7198"/>
                  </a:moveTo>
                  <a:lnTo>
                    <a:pt x="1040252" y="11023"/>
                  </a:lnTo>
                  <a:lnTo>
                    <a:pt x="1006636" y="22087"/>
                  </a:lnTo>
                  <a:lnTo>
                    <a:pt x="985229" y="39777"/>
                  </a:lnTo>
                  <a:lnTo>
                    <a:pt x="977718" y="63479"/>
                  </a:lnTo>
                  <a:lnTo>
                    <a:pt x="980060" y="77112"/>
                  </a:lnTo>
                  <a:lnTo>
                    <a:pt x="986880" y="88982"/>
                  </a:lnTo>
                  <a:lnTo>
                    <a:pt x="997873" y="98980"/>
                  </a:lnTo>
                  <a:lnTo>
                    <a:pt x="1012730" y="106999"/>
                  </a:lnTo>
                  <a:lnTo>
                    <a:pt x="1012730" y="144629"/>
                  </a:lnTo>
                  <a:lnTo>
                    <a:pt x="1049379" y="144629"/>
                  </a:lnTo>
                  <a:lnTo>
                    <a:pt x="1049379" y="116488"/>
                  </a:lnTo>
                  <a:lnTo>
                    <a:pt x="1155723" y="116488"/>
                  </a:lnTo>
                  <a:lnTo>
                    <a:pt x="1155723" y="106999"/>
                  </a:lnTo>
                  <a:lnTo>
                    <a:pt x="1170678" y="99072"/>
                  </a:lnTo>
                  <a:lnTo>
                    <a:pt x="1179672" y="90965"/>
                  </a:lnTo>
                  <a:lnTo>
                    <a:pt x="1084391" y="90965"/>
                  </a:lnTo>
                  <a:lnTo>
                    <a:pt x="1055110" y="89201"/>
                  </a:lnTo>
                  <a:lnTo>
                    <a:pt x="1033468" y="83971"/>
                  </a:lnTo>
                  <a:lnTo>
                    <a:pt x="1020108" y="75366"/>
                  </a:lnTo>
                  <a:lnTo>
                    <a:pt x="1015675" y="63479"/>
                  </a:lnTo>
                  <a:lnTo>
                    <a:pt x="1020108" y="51352"/>
                  </a:lnTo>
                  <a:lnTo>
                    <a:pt x="1033468" y="42537"/>
                  </a:lnTo>
                  <a:lnTo>
                    <a:pt x="1055110" y="37159"/>
                  </a:lnTo>
                  <a:lnTo>
                    <a:pt x="1084391" y="35339"/>
                  </a:lnTo>
                  <a:lnTo>
                    <a:pt x="1178048" y="35339"/>
                  </a:lnTo>
                  <a:lnTo>
                    <a:pt x="1162022" y="22087"/>
                  </a:lnTo>
                  <a:lnTo>
                    <a:pt x="1128483" y="11023"/>
                  </a:lnTo>
                  <a:lnTo>
                    <a:pt x="1084391" y="7198"/>
                  </a:lnTo>
                  <a:close/>
                </a:path>
                <a:path w="1219834" h="298450">
                  <a:moveTo>
                    <a:pt x="1155723" y="116488"/>
                  </a:moveTo>
                  <a:lnTo>
                    <a:pt x="1119403" y="116488"/>
                  </a:lnTo>
                  <a:lnTo>
                    <a:pt x="1119403" y="144629"/>
                  </a:lnTo>
                  <a:lnTo>
                    <a:pt x="1155723" y="144629"/>
                  </a:lnTo>
                  <a:lnTo>
                    <a:pt x="1155723" y="116488"/>
                  </a:lnTo>
                  <a:close/>
                </a:path>
                <a:path w="1219834" h="298450">
                  <a:moveTo>
                    <a:pt x="1119403" y="116488"/>
                  </a:moveTo>
                  <a:lnTo>
                    <a:pt x="1049379" y="116488"/>
                  </a:lnTo>
                  <a:lnTo>
                    <a:pt x="1057564" y="117467"/>
                  </a:lnTo>
                  <a:lnTo>
                    <a:pt x="1066148" y="118186"/>
                  </a:lnTo>
                  <a:lnTo>
                    <a:pt x="1075101" y="118628"/>
                  </a:lnTo>
                  <a:lnTo>
                    <a:pt x="1084391" y="118779"/>
                  </a:lnTo>
                  <a:lnTo>
                    <a:pt x="1093680" y="118628"/>
                  </a:lnTo>
                  <a:lnTo>
                    <a:pt x="1102633" y="118186"/>
                  </a:lnTo>
                  <a:lnTo>
                    <a:pt x="1111217" y="117467"/>
                  </a:lnTo>
                  <a:lnTo>
                    <a:pt x="1119403" y="116488"/>
                  </a:lnTo>
                  <a:close/>
                </a:path>
                <a:path w="1219834" h="298450">
                  <a:moveTo>
                    <a:pt x="1178048" y="35339"/>
                  </a:moveTo>
                  <a:lnTo>
                    <a:pt x="1084391" y="35339"/>
                  </a:lnTo>
                  <a:lnTo>
                    <a:pt x="1113538" y="37159"/>
                  </a:lnTo>
                  <a:lnTo>
                    <a:pt x="1135232" y="42537"/>
                  </a:lnTo>
                  <a:lnTo>
                    <a:pt x="1148765" y="51352"/>
                  </a:lnTo>
                  <a:lnTo>
                    <a:pt x="1153433" y="63479"/>
                  </a:lnTo>
                  <a:lnTo>
                    <a:pt x="1148765" y="75366"/>
                  </a:lnTo>
                  <a:lnTo>
                    <a:pt x="1135232" y="83971"/>
                  </a:lnTo>
                  <a:lnTo>
                    <a:pt x="1113538" y="89201"/>
                  </a:lnTo>
                  <a:lnTo>
                    <a:pt x="1084391" y="90965"/>
                  </a:lnTo>
                  <a:lnTo>
                    <a:pt x="1179672" y="90965"/>
                  </a:lnTo>
                  <a:lnTo>
                    <a:pt x="1181737" y="89104"/>
                  </a:lnTo>
                  <a:lnTo>
                    <a:pt x="1188624" y="77204"/>
                  </a:lnTo>
                  <a:lnTo>
                    <a:pt x="1191063" y="63479"/>
                  </a:lnTo>
                  <a:lnTo>
                    <a:pt x="1183414" y="39777"/>
                  </a:lnTo>
                  <a:lnTo>
                    <a:pt x="1178048" y="35339"/>
                  </a:lnTo>
                  <a:close/>
                </a:path>
                <a:path w="1219834" h="298450">
                  <a:moveTo>
                    <a:pt x="1084391" y="191748"/>
                  </a:moveTo>
                  <a:lnTo>
                    <a:pt x="1041091" y="195056"/>
                  </a:lnTo>
                  <a:lnTo>
                    <a:pt x="1008681" y="205204"/>
                  </a:lnTo>
                  <a:lnTo>
                    <a:pt x="988358" y="221795"/>
                  </a:lnTo>
                  <a:lnTo>
                    <a:pt x="981318" y="244429"/>
                  </a:lnTo>
                  <a:lnTo>
                    <a:pt x="988358" y="267206"/>
                  </a:lnTo>
                  <a:lnTo>
                    <a:pt x="1008681" y="283818"/>
                  </a:lnTo>
                  <a:lnTo>
                    <a:pt x="1041091" y="293987"/>
                  </a:lnTo>
                  <a:lnTo>
                    <a:pt x="1084391" y="297438"/>
                  </a:lnTo>
                  <a:lnTo>
                    <a:pt x="1127266" y="293987"/>
                  </a:lnTo>
                  <a:lnTo>
                    <a:pt x="1159405" y="283818"/>
                  </a:lnTo>
                  <a:lnTo>
                    <a:pt x="1176296" y="269952"/>
                  </a:lnTo>
                  <a:lnTo>
                    <a:pt x="1084391" y="269952"/>
                  </a:lnTo>
                  <a:lnTo>
                    <a:pt x="1055795" y="268311"/>
                  </a:lnTo>
                  <a:lnTo>
                    <a:pt x="1035022" y="263449"/>
                  </a:lnTo>
                  <a:lnTo>
                    <a:pt x="1022409" y="255457"/>
                  </a:lnTo>
                  <a:lnTo>
                    <a:pt x="1018293" y="244429"/>
                  </a:lnTo>
                  <a:lnTo>
                    <a:pt x="1022409" y="233452"/>
                  </a:lnTo>
                  <a:lnTo>
                    <a:pt x="1035022" y="225573"/>
                  </a:lnTo>
                  <a:lnTo>
                    <a:pt x="1055795" y="220824"/>
                  </a:lnTo>
                  <a:lnTo>
                    <a:pt x="1084391" y="219234"/>
                  </a:lnTo>
                  <a:lnTo>
                    <a:pt x="1176517" y="219234"/>
                  </a:lnTo>
                  <a:lnTo>
                    <a:pt x="1159405" y="205204"/>
                  </a:lnTo>
                  <a:lnTo>
                    <a:pt x="1127266" y="195056"/>
                  </a:lnTo>
                  <a:lnTo>
                    <a:pt x="1084391" y="191748"/>
                  </a:lnTo>
                  <a:close/>
                </a:path>
                <a:path w="1219834" h="298450">
                  <a:moveTo>
                    <a:pt x="1176517" y="219234"/>
                  </a:moveTo>
                  <a:lnTo>
                    <a:pt x="1084391" y="219234"/>
                  </a:lnTo>
                  <a:lnTo>
                    <a:pt x="1112480" y="220824"/>
                  </a:lnTo>
                  <a:lnTo>
                    <a:pt x="1133146" y="225573"/>
                  </a:lnTo>
                  <a:lnTo>
                    <a:pt x="1145958" y="233452"/>
                  </a:lnTo>
                  <a:lnTo>
                    <a:pt x="1150488" y="244429"/>
                  </a:lnTo>
                  <a:lnTo>
                    <a:pt x="1145958" y="255457"/>
                  </a:lnTo>
                  <a:lnTo>
                    <a:pt x="1133146" y="263449"/>
                  </a:lnTo>
                  <a:lnTo>
                    <a:pt x="1112480" y="268311"/>
                  </a:lnTo>
                  <a:lnTo>
                    <a:pt x="1084391" y="269952"/>
                  </a:lnTo>
                  <a:lnTo>
                    <a:pt x="1176296" y="269952"/>
                  </a:lnTo>
                  <a:lnTo>
                    <a:pt x="1179641" y="267206"/>
                  </a:lnTo>
                  <a:lnTo>
                    <a:pt x="1186809" y="244429"/>
                  </a:lnTo>
                  <a:lnTo>
                    <a:pt x="1179641" y="221795"/>
                  </a:lnTo>
                  <a:lnTo>
                    <a:pt x="1176517" y="219234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95164" y="4675577"/>
            <a:ext cx="8066943" cy="29580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51553" y="5172617"/>
            <a:ext cx="6020759" cy="1832404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9151553" y="5172617"/>
          <a:ext cx="6021070" cy="1821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6445"/>
                <a:gridCol w="2015489"/>
                <a:gridCol w="1957704"/>
              </a:tblGrid>
              <a:tr h="18218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8749" y="1769579"/>
            <a:ext cx="17057370" cy="3099435"/>
            <a:chOff x="1528749" y="1769579"/>
            <a:chExt cx="17057370" cy="3099435"/>
          </a:xfrm>
        </p:grpSpPr>
        <p:sp>
          <p:nvSpPr>
            <p:cNvPr id="3" name="object 3" descr=""/>
            <p:cNvSpPr/>
            <p:nvPr/>
          </p:nvSpPr>
          <p:spPr>
            <a:xfrm>
              <a:off x="2019244" y="2371982"/>
              <a:ext cx="1508760" cy="295910"/>
            </a:xfrm>
            <a:custGeom>
              <a:avLst/>
              <a:gdLst/>
              <a:ahLst/>
              <a:cxnLst/>
              <a:rect l="l" t="t" r="r" b="b"/>
              <a:pathLst>
                <a:path w="1508760" h="295910">
                  <a:moveTo>
                    <a:pt x="90638" y="196001"/>
                  </a:moveTo>
                  <a:lnTo>
                    <a:pt x="53663" y="196001"/>
                  </a:lnTo>
                  <a:lnTo>
                    <a:pt x="53663" y="289912"/>
                  </a:lnTo>
                  <a:lnTo>
                    <a:pt x="255227" y="289912"/>
                  </a:lnTo>
                  <a:lnTo>
                    <a:pt x="255227" y="260463"/>
                  </a:lnTo>
                  <a:lnTo>
                    <a:pt x="90638" y="260463"/>
                  </a:lnTo>
                  <a:lnTo>
                    <a:pt x="90638" y="196001"/>
                  </a:lnTo>
                  <a:close/>
                </a:path>
                <a:path w="1508760" h="295910">
                  <a:moveTo>
                    <a:pt x="248683" y="327"/>
                  </a:moveTo>
                  <a:lnTo>
                    <a:pt x="212362" y="327"/>
                  </a:lnTo>
                  <a:lnTo>
                    <a:pt x="212362" y="65443"/>
                  </a:lnTo>
                  <a:lnTo>
                    <a:pt x="153463" y="65443"/>
                  </a:lnTo>
                  <a:lnTo>
                    <a:pt x="153463" y="95219"/>
                  </a:lnTo>
                  <a:lnTo>
                    <a:pt x="212362" y="95219"/>
                  </a:lnTo>
                  <a:lnTo>
                    <a:pt x="212362" y="219888"/>
                  </a:lnTo>
                  <a:lnTo>
                    <a:pt x="248683" y="219888"/>
                  </a:lnTo>
                  <a:lnTo>
                    <a:pt x="248683" y="327"/>
                  </a:lnTo>
                  <a:close/>
                </a:path>
                <a:path w="1508760" h="295910">
                  <a:moveTo>
                    <a:pt x="108635" y="18324"/>
                  </a:moveTo>
                  <a:lnTo>
                    <a:pt x="71987" y="18324"/>
                  </a:lnTo>
                  <a:lnTo>
                    <a:pt x="71938" y="52354"/>
                  </a:lnTo>
                  <a:lnTo>
                    <a:pt x="67273" y="83639"/>
                  </a:lnTo>
                  <a:lnTo>
                    <a:pt x="53663" y="112275"/>
                  </a:lnTo>
                  <a:lnTo>
                    <a:pt x="31218" y="135819"/>
                  </a:lnTo>
                  <a:lnTo>
                    <a:pt x="0" y="152155"/>
                  </a:lnTo>
                  <a:lnTo>
                    <a:pt x="19305" y="180949"/>
                  </a:lnTo>
                  <a:lnTo>
                    <a:pt x="43317" y="168958"/>
                  </a:lnTo>
                  <a:lnTo>
                    <a:pt x="63295" y="152748"/>
                  </a:lnTo>
                  <a:lnTo>
                    <a:pt x="79193" y="132887"/>
                  </a:lnTo>
                  <a:lnTo>
                    <a:pt x="90965" y="109944"/>
                  </a:lnTo>
                  <a:lnTo>
                    <a:pt x="128228" y="109944"/>
                  </a:lnTo>
                  <a:lnTo>
                    <a:pt x="126141" y="107817"/>
                  </a:lnTo>
                  <a:lnTo>
                    <a:pt x="113032" y="81282"/>
                  </a:lnTo>
                  <a:lnTo>
                    <a:pt x="108635" y="52354"/>
                  </a:lnTo>
                  <a:lnTo>
                    <a:pt x="108635" y="18324"/>
                  </a:lnTo>
                  <a:close/>
                </a:path>
                <a:path w="1508760" h="295910">
                  <a:moveTo>
                    <a:pt x="128228" y="109944"/>
                  </a:moveTo>
                  <a:lnTo>
                    <a:pt x="90965" y="109944"/>
                  </a:lnTo>
                  <a:lnTo>
                    <a:pt x="102137" y="130479"/>
                  </a:lnTo>
                  <a:lnTo>
                    <a:pt x="117143" y="148330"/>
                  </a:lnTo>
                  <a:lnTo>
                    <a:pt x="135830" y="163022"/>
                  </a:lnTo>
                  <a:lnTo>
                    <a:pt x="158044" y="174078"/>
                  </a:lnTo>
                  <a:lnTo>
                    <a:pt x="178005" y="145610"/>
                  </a:lnTo>
                  <a:lnTo>
                    <a:pt x="147839" y="129935"/>
                  </a:lnTo>
                  <a:lnTo>
                    <a:pt x="128228" y="109944"/>
                  </a:lnTo>
                  <a:close/>
                </a:path>
                <a:path w="1508760" h="295910">
                  <a:moveTo>
                    <a:pt x="538268" y="0"/>
                  </a:moveTo>
                  <a:lnTo>
                    <a:pt x="501948" y="0"/>
                  </a:lnTo>
                  <a:lnTo>
                    <a:pt x="501948" y="73623"/>
                  </a:lnTo>
                  <a:lnTo>
                    <a:pt x="451556" y="73623"/>
                  </a:lnTo>
                  <a:lnTo>
                    <a:pt x="451556" y="103399"/>
                  </a:lnTo>
                  <a:lnTo>
                    <a:pt x="501948" y="103399"/>
                  </a:lnTo>
                  <a:lnTo>
                    <a:pt x="501948" y="175714"/>
                  </a:lnTo>
                  <a:lnTo>
                    <a:pt x="538268" y="175714"/>
                  </a:lnTo>
                  <a:lnTo>
                    <a:pt x="538268" y="0"/>
                  </a:lnTo>
                  <a:close/>
                </a:path>
                <a:path w="1508760" h="295910">
                  <a:moveTo>
                    <a:pt x="399202" y="48755"/>
                  </a:moveTo>
                  <a:lnTo>
                    <a:pt x="362227" y="48755"/>
                  </a:lnTo>
                  <a:lnTo>
                    <a:pt x="362227" y="51045"/>
                  </a:lnTo>
                  <a:lnTo>
                    <a:pt x="357549" y="80050"/>
                  </a:lnTo>
                  <a:lnTo>
                    <a:pt x="343698" y="107122"/>
                  </a:lnTo>
                  <a:lnTo>
                    <a:pt x="320952" y="129960"/>
                  </a:lnTo>
                  <a:lnTo>
                    <a:pt x="289585" y="146265"/>
                  </a:lnTo>
                  <a:lnTo>
                    <a:pt x="308563" y="175060"/>
                  </a:lnTo>
                  <a:lnTo>
                    <a:pt x="332964" y="163346"/>
                  </a:lnTo>
                  <a:lnTo>
                    <a:pt x="353331" y="147492"/>
                  </a:lnTo>
                  <a:lnTo>
                    <a:pt x="369556" y="128079"/>
                  </a:lnTo>
                  <a:lnTo>
                    <a:pt x="381532" y="105690"/>
                  </a:lnTo>
                  <a:lnTo>
                    <a:pt x="420400" y="105690"/>
                  </a:lnTo>
                  <a:lnTo>
                    <a:pt x="416872" y="102295"/>
                  </a:lnTo>
                  <a:lnTo>
                    <a:pt x="403650" y="77442"/>
                  </a:lnTo>
                  <a:lnTo>
                    <a:pt x="399256" y="51045"/>
                  </a:lnTo>
                  <a:lnTo>
                    <a:pt x="399202" y="48755"/>
                  </a:lnTo>
                  <a:close/>
                </a:path>
                <a:path w="1508760" h="295910">
                  <a:moveTo>
                    <a:pt x="420400" y="105690"/>
                  </a:moveTo>
                  <a:lnTo>
                    <a:pt x="381532" y="105690"/>
                  </a:lnTo>
                  <a:lnTo>
                    <a:pt x="393080" y="125471"/>
                  </a:lnTo>
                  <a:lnTo>
                    <a:pt x="408507" y="142706"/>
                  </a:lnTo>
                  <a:lnTo>
                    <a:pt x="427708" y="156812"/>
                  </a:lnTo>
                  <a:lnTo>
                    <a:pt x="450575" y="167206"/>
                  </a:lnTo>
                  <a:lnTo>
                    <a:pt x="468899" y="138412"/>
                  </a:lnTo>
                  <a:lnTo>
                    <a:pt x="438683" y="123283"/>
                  </a:lnTo>
                  <a:lnTo>
                    <a:pt x="420400" y="105690"/>
                  </a:lnTo>
                  <a:close/>
                </a:path>
                <a:path w="1508760" h="295910">
                  <a:moveTo>
                    <a:pt x="460391" y="19305"/>
                  </a:moveTo>
                  <a:lnTo>
                    <a:pt x="300710" y="19305"/>
                  </a:lnTo>
                  <a:lnTo>
                    <a:pt x="300710" y="48755"/>
                  </a:lnTo>
                  <a:lnTo>
                    <a:pt x="460391" y="48755"/>
                  </a:lnTo>
                  <a:lnTo>
                    <a:pt x="460391" y="19305"/>
                  </a:lnTo>
                  <a:close/>
                </a:path>
                <a:path w="1508760" h="295910">
                  <a:moveTo>
                    <a:pt x="438141" y="183240"/>
                  </a:moveTo>
                  <a:lnTo>
                    <a:pt x="396032" y="187018"/>
                  </a:lnTo>
                  <a:lnTo>
                    <a:pt x="364354" y="198006"/>
                  </a:lnTo>
                  <a:lnTo>
                    <a:pt x="344455" y="215680"/>
                  </a:lnTo>
                  <a:lnTo>
                    <a:pt x="337686" y="239521"/>
                  </a:lnTo>
                  <a:lnTo>
                    <a:pt x="344455" y="263362"/>
                  </a:lnTo>
                  <a:lnTo>
                    <a:pt x="364354" y="281036"/>
                  </a:lnTo>
                  <a:lnTo>
                    <a:pt x="396032" y="292024"/>
                  </a:lnTo>
                  <a:lnTo>
                    <a:pt x="438141" y="295802"/>
                  </a:lnTo>
                  <a:lnTo>
                    <a:pt x="480443" y="292024"/>
                  </a:lnTo>
                  <a:lnTo>
                    <a:pt x="512255" y="281036"/>
                  </a:lnTo>
                  <a:lnTo>
                    <a:pt x="527413" y="267662"/>
                  </a:lnTo>
                  <a:lnTo>
                    <a:pt x="438141" y="267662"/>
                  </a:lnTo>
                  <a:lnTo>
                    <a:pt x="410675" y="265841"/>
                  </a:lnTo>
                  <a:lnTo>
                    <a:pt x="390449" y="260463"/>
                  </a:lnTo>
                  <a:lnTo>
                    <a:pt x="377953" y="251648"/>
                  </a:lnTo>
                  <a:lnTo>
                    <a:pt x="373679" y="239521"/>
                  </a:lnTo>
                  <a:lnTo>
                    <a:pt x="377953" y="227204"/>
                  </a:lnTo>
                  <a:lnTo>
                    <a:pt x="390449" y="218293"/>
                  </a:lnTo>
                  <a:lnTo>
                    <a:pt x="410675" y="212879"/>
                  </a:lnTo>
                  <a:lnTo>
                    <a:pt x="438141" y="211053"/>
                  </a:lnTo>
                  <a:lnTo>
                    <a:pt x="527042" y="211053"/>
                  </a:lnTo>
                  <a:lnTo>
                    <a:pt x="512255" y="198006"/>
                  </a:lnTo>
                  <a:lnTo>
                    <a:pt x="480443" y="187018"/>
                  </a:lnTo>
                  <a:lnTo>
                    <a:pt x="438141" y="183240"/>
                  </a:lnTo>
                  <a:close/>
                </a:path>
                <a:path w="1508760" h="295910">
                  <a:moveTo>
                    <a:pt x="527042" y="211053"/>
                  </a:moveTo>
                  <a:lnTo>
                    <a:pt x="438141" y="211053"/>
                  </a:lnTo>
                  <a:lnTo>
                    <a:pt x="465657" y="212879"/>
                  </a:lnTo>
                  <a:lnTo>
                    <a:pt x="485996" y="218293"/>
                  </a:lnTo>
                  <a:lnTo>
                    <a:pt x="498604" y="227204"/>
                  </a:lnTo>
                  <a:lnTo>
                    <a:pt x="502929" y="239521"/>
                  </a:lnTo>
                  <a:lnTo>
                    <a:pt x="498604" y="251648"/>
                  </a:lnTo>
                  <a:lnTo>
                    <a:pt x="485996" y="260463"/>
                  </a:lnTo>
                  <a:lnTo>
                    <a:pt x="465657" y="265841"/>
                  </a:lnTo>
                  <a:lnTo>
                    <a:pt x="438141" y="267662"/>
                  </a:lnTo>
                  <a:lnTo>
                    <a:pt x="527413" y="267662"/>
                  </a:lnTo>
                  <a:lnTo>
                    <a:pt x="532287" y="263362"/>
                  </a:lnTo>
                  <a:lnTo>
                    <a:pt x="539250" y="239521"/>
                  </a:lnTo>
                  <a:lnTo>
                    <a:pt x="532287" y="215680"/>
                  </a:lnTo>
                  <a:lnTo>
                    <a:pt x="527042" y="211053"/>
                  </a:lnTo>
                  <a:close/>
                </a:path>
                <a:path w="1508760" h="295910">
                  <a:moveTo>
                    <a:pt x="697295" y="122051"/>
                  </a:moveTo>
                  <a:lnTo>
                    <a:pt x="660647" y="122051"/>
                  </a:lnTo>
                  <a:lnTo>
                    <a:pt x="660647" y="156736"/>
                  </a:lnTo>
                  <a:lnTo>
                    <a:pt x="639968" y="157331"/>
                  </a:lnTo>
                  <a:lnTo>
                    <a:pt x="581461" y="158044"/>
                  </a:lnTo>
                  <a:lnTo>
                    <a:pt x="586369" y="187167"/>
                  </a:lnTo>
                  <a:lnTo>
                    <a:pt x="629766" y="186773"/>
                  </a:lnTo>
                  <a:lnTo>
                    <a:pt x="676353" y="185244"/>
                  </a:lnTo>
                  <a:lnTo>
                    <a:pt x="724413" y="182059"/>
                  </a:lnTo>
                  <a:lnTo>
                    <a:pt x="772227" y="176696"/>
                  </a:lnTo>
                  <a:lnTo>
                    <a:pt x="770100" y="155427"/>
                  </a:lnTo>
                  <a:lnTo>
                    <a:pt x="697295" y="155427"/>
                  </a:lnTo>
                  <a:lnTo>
                    <a:pt x="697295" y="122051"/>
                  </a:lnTo>
                  <a:close/>
                </a:path>
                <a:path w="1508760" h="295910">
                  <a:moveTo>
                    <a:pt x="769610" y="150518"/>
                  </a:moveTo>
                  <a:lnTo>
                    <a:pt x="752052" y="152114"/>
                  </a:lnTo>
                  <a:lnTo>
                    <a:pt x="734066" y="153463"/>
                  </a:lnTo>
                  <a:lnTo>
                    <a:pt x="715772" y="154568"/>
                  </a:lnTo>
                  <a:lnTo>
                    <a:pt x="697295" y="155427"/>
                  </a:lnTo>
                  <a:lnTo>
                    <a:pt x="770100" y="155427"/>
                  </a:lnTo>
                  <a:lnTo>
                    <a:pt x="769610" y="150518"/>
                  </a:lnTo>
                  <a:close/>
                </a:path>
                <a:path w="1508760" h="295910">
                  <a:moveTo>
                    <a:pt x="749977" y="18324"/>
                  </a:moveTo>
                  <a:lnTo>
                    <a:pt x="606984" y="18324"/>
                  </a:lnTo>
                  <a:lnTo>
                    <a:pt x="606984" y="122051"/>
                  </a:lnTo>
                  <a:lnTo>
                    <a:pt x="752267" y="122051"/>
                  </a:lnTo>
                  <a:lnTo>
                    <a:pt x="752267" y="92929"/>
                  </a:lnTo>
                  <a:lnTo>
                    <a:pt x="643632" y="92929"/>
                  </a:lnTo>
                  <a:lnTo>
                    <a:pt x="643632" y="47773"/>
                  </a:lnTo>
                  <a:lnTo>
                    <a:pt x="749977" y="47773"/>
                  </a:lnTo>
                  <a:lnTo>
                    <a:pt x="749977" y="18324"/>
                  </a:lnTo>
                  <a:close/>
                </a:path>
                <a:path w="1508760" h="295910">
                  <a:moveTo>
                    <a:pt x="665228" y="205818"/>
                  </a:moveTo>
                  <a:lnTo>
                    <a:pt x="628580" y="205818"/>
                  </a:lnTo>
                  <a:lnTo>
                    <a:pt x="628580" y="289912"/>
                  </a:lnTo>
                  <a:lnTo>
                    <a:pt x="835380" y="289912"/>
                  </a:lnTo>
                  <a:lnTo>
                    <a:pt x="835380" y="260463"/>
                  </a:lnTo>
                  <a:lnTo>
                    <a:pt x="665228" y="260463"/>
                  </a:lnTo>
                  <a:lnTo>
                    <a:pt x="665228" y="205818"/>
                  </a:lnTo>
                  <a:close/>
                </a:path>
                <a:path w="1508760" h="295910">
                  <a:moveTo>
                    <a:pt x="826872" y="0"/>
                  </a:moveTo>
                  <a:lnTo>
                    <a:pt x="790224" y="0"/>
                  </a:lnTo>
                  <a:lnTo>
                    <a:pt x="790224" y="222179"/>
                  </a:lnTo>
                  <a:lnTo>
                    <a:pt x="826872" y="222179"/>
                  </a:lnTo>
                  <a:lnTo>
                    <a:pt x="826872" y="0"/>
                  </a:lnTo>
                  <a:close/>
                </a:path>
                <a:path w="1508760" h="295910">
                  <a:moveTo>
                    <a:pt x="1038908" y="196983"/>
                  </a:moveTo>
                  <a:lnTo>
                    <a:pt x="1001932" y="196983"/>
                  </a:lnTo>
                  <a:lnTo>
                    <a:pt x="1001932" y="289912"/>
                  </a:lnTo>
                  <a:lnTo>
                    <a:pt x="1203497" y="289912"/>
                  </a:lnTo>
                  <a:lnTo>
                    <a:pt x="1203497" y="260463"/>
                  </a:lnTo>
                  <a:lnTo>
                    <a:pt x="1038908" y="260463"/>
                  </a:lnTo>
                  <a:lnTo>
                    <a:pt x="1038908" y="196983"/>
                  </a:lnTo>
                  <a:close/>
                </a:path>
                <a:path w="1508760" h="295910">
                  <a:moveTo>
                    <a:pt x="1196953" y="144301"/>
                  </a:moveTo>
                  <a:lnTo>
                    <a:pt x="1160632" y="144301"/>
                  </a:lnTo>
                  <a:lnTo>
                    <a:pt x="1160632" y="218579"/>
                  </a:lnTo>
                  <a:lnTo>
                    <a:pt x="1196953" y="218579"/>
                  </a:lnTo>
                  <a:lnTo>
                    <a:pt x="1196953" y="144301"/>
                  </a:lnTo>
                  <a:close/>
                </a:path>
                <a:path w="1508760" h="295910">
                  <a:moveTo>
                    <a:pt x="998987" y="19632"/>
                  </a:moveTo>
                  <a:lnTo>
                    <a:pt x="962667" y="19632"/>
                  </a:lnTo>
                  <a:lnTo>
                    <a:pt x="962667" y="170479"/>
                  </a:lnTo>
                  <a:lnTo>
                    <a:pt x="1101079" y="170479"/>
                  </a:lnTo>
                  <a:lnTo>
                    <a:pt x="1101079" y="144301"/>
                  </a:lnTo>
                  <a:lnTo>
                    <a:pt x="1196953" y="144301"/>
                  </a:lnTo>
                  <a:lnTo>
                    <a:pt x="1196953" y="141684"/>
                  </a:lnTo>
                  <a:lnTo>
                    <a:pt x="998987" y="141684"/>
                  </a:lnTo>
                  <a:lnTo>
                    <a:pt x="998987" y="95546"/>
                  </a:lnTo>
                  <a:lnTo>
                    <a:pt x="1101079" y="95546"/>
                  </a:lnTo>
                  <a:lnTo>
                    <a:pt x="1101079" y="80822"/>
                  </a:lnTo>
                  <a:lnTo>
                    <a:pt x="1196953" y="80822"/>
                  </a:lnTo>
                  <a:lnTo>
                    <a:pt x="1196953" y="67406"/>
                  </a:lnTo>
                  <a:lnTo>
                    <a:pt x="998987" y="67406"/>
                  </a:lnTo>
                  <a:lnTo>
                    <a:pt x="998987" y="19632"/>
                  </a:lnTo>
                  <a:close/>
                </a:path>
                <a:path w="1508760" h="295910">
                  <a:moveTo>
                    <a:pt x="1101079" y="95546"/>
                  </a:moveTo>
                  <a:lnTo>
                    <a:pt x="1065085" y="95546"/>
                  </a:lnTo>
                  <a:lnTo>
                    <a:pt x="1065085" y="141684"/>
                  </a:lnTo>
                  <a:lnTo>
                    <a:pt x="1196953" y="141684"/>
                  </a:lnTo>
                  <a:lnTo>
                    <a:pt x="1196953" y="114852"/>
                  </a:lnTo>
                  <a:lnTo>
                    <a:pt x="1101079" y="114852"/>
                  </a:lnTo>
                  <a:lnTo>
                    <a:pt x="1101079" y="95546"/>
                  </a:lnTo>
                  <a:close/>
                </a:path>
                <a:path w="1508760" h="295910">
                  <a:moveTo>
                    <a:pt x="1196953" y="80822"/>
                  </a:moveTo>
                  <a:lnTo>
                    <a:pt x="1160632" y="80822"/>
                  </a:lnTo>
                  <a:lnTo>
                    <a:pt x="1160632" y="114852"/>
                  </a:lnTo>
                  <a:lnTo>
                    <a:pt x="1196953" y="114852"/>
                  </a:lnTo>
                  <a:lnTo>
                    <a:pt x="1196953" y="80822"/>
                  </a:lnTo>
                  <a:close/>
                </a:path>
                <a:path w="1508760" h="295910">
                  <a:moveTo>
                    <a:pt x="1101079" y="19632"/>
                  </a:moveTo>
                  <a:lnTo>
                    <a:pt x="1065085" y="19632"/>
                  </a:lnTo>
                  <a:lnTo>
                    <a:pt x="1065085" y="67406"/>
                  </a:lnTo>
                  <a:lnTo>
                    <a:pt x="1196953" y="67406"/>
                  </a:lnTo>
                  <a:lnTo>
                    <a:pt x="1196953" y="51372"/>
                  </a:lnTo>
                  <a:lnTo>
                    <a:pt x="1101079" y="51372"/>
                  </a:lnTo>
                  <a:lnTo>
                    <a:pt x="1101079" y="19632"/>
                  </a:lnTo>
                  <a:close/>
                </a:path>
                <a:path w="1508760" h="295910">
                  <a:moveTo>
                    <a:pt x="1196953" y="327"/>
                  </a:moveTo>
                  <a:lnTo>
                    <a:pt x="1160632" y="327"/>
                  </a:lnTo>
                  <a:lnTo>
                    <a:pt x="1160632" y="51372"/>
                  </a:lnTo>
                  <a:lnTo>
                    <a:pt x="1196953" y="51372"/>
                  </a:lnTo>
                  <a:lnTo>
                    <a:pt x="1196953" y="327"/>
                  </a:lnTo>
                  <a:close/>
                </a:path>
                <a:path w="1508760" h="295910">
                  <a:moveTo>
                    <a:pt x="1392954" y="9489"/>
                  </a:moveTo>
                  <a:lnTo>
                    <a:pt x="1354670" y="9489"/>
                  </a:lnTo>
                  <a:lnTo>
                    <a:pt x="1354670" y="24541"/>
                  </a:lnTo>
                  <a:lnTo>
                    <a:pt x="1347201" y="52114"/>
                  </a:lnTo>
                  <a:lnTo>
                    <a:pt x="1326080" y="77018"/>
                  </a:lnTo>
                  <a:lnTo>
                    <a:pt x="1293241" y="96462"/>
                  </a:lnTo>
                  <a:lnTo>
                    <a:pt x="1250616" y="107653"/>
                  </a:lnTo>
                  <a:lnTo>
                    <a:pt x="1265013" y="137103"/>
                  </a:lnTo>
                  <a:lnTo>
                    <a:pt x="1300284" y="128368"/>
                  </a:lnTo>
                  <a:lnTo>
                    <a:pt x="1330845" y="113973"/>
                  </a:lnTo>
                  <a:lnTo>
                    <a:pt x="1355731" y="94700"/>
                  </a:lnTo>
                  <a:lnTo>
                    <a:pt x="1373976" y="71332"/>
                  </a:lnTo>
                  <a:lnTo>
                    <a:pt x="1416789" y="71332"/>
                  </a:lnTo>
                  <a:lnTo>
                    <a:pt x="1400434" y="52114"/>
                  </a:lnTo>
                  <a:lnTo>
                    <a:pt x="1392954" y="24541"/>
                  </a:lnTo>
                  <a:lnTo>
                    <a:pt x="1392954" y="9489"/>
                  </a:lnTo>
                  <a:close/>
                </a:path>
                <a:path w="1508760" h="295910">
                  <a:moveTo>
                    <a:pt x="1416789" y="71332"/>
                  </a:moveTo>
                  <a:lnTo>
                    <a:pt x="1373976" y="71332"/>
                  </a:lnTo>
                  <a:lnTo>
                    <a:pt x="1392065" y="94700"/>
                  </a:lnTo>
                  <a:lnTo>
                    <a:pt x="1416964" y="113973"/>
                  </a:lnTo>
                  <a:lnTo>
                    <a:pt x="1447691" y="128368"/>
                  </a:lnTo>
                  <a:lnTo>
                    <a:pt x="1483266" y="137103"/>
                  </a:lnTo>
                  <a:lnTo>
                    <a:pt x="1497663" y="107653"/>
                  </a:lnTo>
                  <a:lnTo>
                    <a:pt x="1454660" y="96462"/>
                  </a:lnTo>
                  <a:lnTo>
                    <a:pt x="1421627" y="77018"/>
                  </a:lnTo>
                  <a:lnTo>
                    <a:pt x="1416789" y="71332"/>
                  </a:lnTo>
                  <a:close/>
                </a:path>
                <a:path w="1508760" h="295910">
                  <a:moveTo>
                    <a:pt x="1390991" y="192729"/>
                  </a:moveTo>
                  <a:lnTo>
                    <a:pt x="1354998" y="192729"/>
                  </a:lnTo>
                  <a:lnTo>
                    <a:pt x="1354998" y="295802"/>
                  </a:lnTo>
                  <a:lnTo>
                    <a:pt x="1390991" y="295802"/>
                  </a:lnTo>
                  <a:lnTo>
                    <a:pt x="1390991" y="192729"/>
                  </a:lnTo>
                  <a:close/>
                </a:path>
                <a:path w="1508760" h="295910">
                  <a:moveTo>
                    <a:pt x="1508461" y="162625"/>
                  </a:moveTo>
                  <a:lnTo>
                    <a:pt x="1238836" y="162625"/>
                  </a:lnTo>
                  <a:lnTo>
                    <a:pt x="1238836" y="192729"/>
                  </a:lnTo>
                  <a:lnTo>
                    <a:pt x="1508461" y="192729"/>
                  </a:lnTo>
                  <a:lnTo>
                    <a:pt x="1508461" y="162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749" y="1769579"/>
              <a:ext cx="17057072" cy="309938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812" y="1926642"/>
              <a:ext cx="16742945" cy="278525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539220" y="5026025"/>
            <a:ext cx="8387715" cy="4502785"/>
            <a:chOff x="1539220" y="5026025"/>
            <a:chExt cx="8387715" cy="450278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220" y="5026025"/>
              <a:ext cx="8387179" cy="45024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283" y="5183088"/>
              <a:ext cx="8073052" cy="4188354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2498942" y="2370673"/>
            <a:ext cx="1509395" cy="298450"/>
          </a:xfrm>
          <a:custGeom>
            <a:avLst/>
            <a:gdLst/>
            <a:ahLst/>
            <a:cxnLst/>
            <a:rect l="l" t="t" r="r" b="b"/>
            <a:pathLst>
              <a:path w="1509395" h="298450">
                <a:moveTo>
                  <a:pt x="96855" y="197310"/>
                </a:moveTo>
                <a:lnTo>
                  <a:pt x="54644" y="197310"/>
                </a:lnTo>
                <a:lnTo>
                  <a:pt x="54644" y="292857"/>
                </a:lnTo>
                <a:lnTo>
                  <a:pt x="259154" y="292857"/>
                </a:lnTo>
                <a:lnTo>
                  <a:pt x="259154" y="259481"/>
                </a:lnTo>
                <a:lnTo>
                  <a:pt x="96855" y="259481"/>
                </a:lnTo>
                <a:lnTo>
                  <a:pt x="96855" y="197310"/>
                </a:lnTo>
                <a:close/>
              </a:path>
              <a:path w="1509395" h="298450">
                <a:moveTo>
                  <a:pt x="252937" y="654"/>
                </a:moveTo>
                <a:lnTo>
                  <a:pt x="211380" y="654"/>
                </a:lnTo>
                <a:lnTo>
                  <a:pt x="211380" y="63806"/>
                </a:lnTo>
                <a:lnTo>
                  <a:pt x="155427" y="63806"/>
                </a:lnTo>
                <a:lnTo>
                  <a:pt x="155427" y="97510"/>
                </a:lnTo>
                <a:lnTo>
                  <a:pt x="211380" y="97510"/>
                </a:lnTo>
                <a:lnTo>
                  <a:pt x="211380" y="220543"/>
                </a:lnTo>
                <a:lnTo>
                  <a:pt x="252937" y="220543"/>
                </a:lnTo>
                <a:lnTo>
                  <a:pt x="252937" y="654"/>
                </a:lnTo>
                <a:close/>
              </a:path>
              <a:path w="1509395" h="298450">
                <a:moveTo>
                  <a:pt x="113543" y="18651"/>
                </a:moveTo>
                <a:lnTo>
                  <a:pt x="71332" y="18651"/>
                </a:lnTo>
                <a:lnTo>
                  <a:pt x="71289" y="51372"/>
                </a:lnTo>
                <a:lnTo>
                  <a:pt x="67181" y="82284"/>
                </a:lnTo>
                <a:lnTo>
                  <a:pt x="54317" y="110762"/>
                </a:lnTo>
                <a:lnTo>
                  <a:pt x="32128" y="134332"/>
                </a:lnTo>
                <a:lnTo>
                  <a:pt x="0" y="150846"/>
                </a:lnTo>
                <a:lnTo>
                  <a:pt x="22577" y="183567"/>
                </a:lnTo>
                <a:lnTo>
                  <a:pt x="46367" y="172058"/>
                </a:lnTo>
                <a:lnTo>
                  <a:pt x="66015" y="156531"/>
                </a:lnTo>
                <a:lnTo>
                  <a:pt x="81614" y="137507"/>
                </a:lnTo>
                <a:lnTo>
                  <a:pt x="93256" y="115506"/>
                </a:lnTo>
                <a:lnTo>
                  <a:pt x="138658" y="115506"/>
                </a:lnTo>
                <a:lnTo>
                  <a:pt x="129781" y="106263"/>
                </a:lnTo>
                <a:lnTo>
                  <a:pt x="117506" y="79922"/>
                </a:lnTo>
                <a:lnTo>
                  <a:pt x="113543" y="51372"/>
                </a:lnTo>
                <a:lnTo>
                  <a:pt x="113543" y="18651"/>
                </a:lnTo>
                <a:close/>
              </a:path>
              <a:path w="1509395" h="298450">
                <a:moveTo>
                  <a:pt x="138658" y="115506"/>
                </a:moveTo>
                <a:lnTo>
                  <a:pt x="93256" y="115506"/>
                </a:lnTo>
                <a:lnTo>
                  <a:pt x="104338" y="135098"/>
                </a:lnTo>
                <a:lnTo>
                  <a:pt x="118963" y="152114"/>
                </a:lnTo>
                <a:lnTo>
                  <a:pt x="137177" y="166123"/>
                </a:lnTo>
                <a:lnTo>
                  <a:pt x="159026" y="176696"/>
                </a:lnTo>
                <a:lnTo>
                  <a:pt x="181604" y="143974"/>
                </a:lnTo>
                <a:lnTo>
                  <a:pt x="150953" y="128309"/>
                </a:lnTo>
                <a:lnTo>
                  <a:pt x="138658" y="115506"/>
                </a:lnTo>
                <a:close/>
              </a:path>
              <a:path w="1509395" h="298450">
                <a:moveTo>
                  <a:pt x="404110" y="51699"/>
                </a:moveTo>
                <a:lnTo>
                  <a:pt x="361572" y="51699"/>
                </a:lnTo>
                <a:lnTo>
                  <a:pt x="356720" y="79605"/>
                </a:lnTo>
                <a:lnTo>
                  <a:pt x="343494" y="105854"/>
                </a:lnTo>
                <a:lnTo>
                  <a:pt x="321309" y="128176"/>
                </a:lnTo>
                <a:lnTo>
                  <a:pt x="289585" y="144301"/>
                </a:lnTo>
                <a:lnTo>
                  <a:pt x="311181" y="177350"/>
                </a:lnTo>
                <a:lnTo>
                  <a:pt x="335525" y="166041"/>
                </a:lnTo>
                <a:lnTo>
                  <a:pt x="355621" y="150682"/>
                </a:lnTo>
                <a:lnTo>
                  <a:pt x="371575" y="131888"/>
                </a:lnTo>
                <a:lnTo>
                  <a:pt x="383496" y="110271"/>
                </a:lnTo>
                <a:lnTo>
                  <a:pt x="430346" y="110271"/>
                </a:lnTo>
                <a:lnTo>
                  <a:pt x="421248" y="101477"/>
                </a:lnTo>
                <a:lnTo>
                  <a:pt x="408676" y="77463"/>
                </a:lnTo>
                <a:lnTo>
                  <a:pt x="404110" y="51699"/>
                </a:lnTo>
                <a:close/>
              </a:path>
              <a:path w="1509395" h="298450">
                <a:moveTo>
                  <a:pt x="542522" y="327"/>
                </a:moveTo>
                <a:lnTo>
                  <a:pt x="500966" y="327"/>
                </a:lnTo>
                <a:lnTo>
                  <a:pt x="500966" y="72968"/>
                </a:lnTo>
                <a:lnTo>
                  <a:pt x="454501" y="72968"/>
                </a:lnTo>
                <a:lnTo>
                  <a:pt x="454501" y="106672"/>
                </a:lnTo>
                <a:lnTo>
                  <a:pt x="500966" y="106672"/>
                </a:lnTo>
                <a:lnTo>
                  <a:pt x="500966" y="177023"/>
                </a:lnTo>
                <a:lnTo>
                  <a:pt x="542522" y="177023"/>
                </a:lnTo>
                <a:lnTo>
                  <a:pt x="542522" y="327"/>
                </a:lnTo>
                <a:close/>
              </a:path>
              <a:path w="1509395" h="298450">
                <a:moveTo>
                  <a:pt x="430346" y="110271"/>
                </a:moveTo>
                <a:lnTo>
                  <a:pt x="383496" y="110271"/>
                </a:lnTo>
                <a:lnTo>
                  <a:pt x="395010" y="129418"/>
                </a:lnTo>
                <a:lnTo>
                  <a:pt x="410205" y="146019"/>
                </a:lnTo>
                <a:lnTo>
                  <a:pt x="429142" y="159553"/>
                </a:lnTo>
                <a:lnTo>
                  <a:pt x="451884" y="169497"/>
                </a:lnTo>
                <a:lnTo>
                  <a:pt x="472498" y="136775"/>
                </a:lnTo>
                <a:lnTo>
                  <a:pt x="442348" y="121872"/>
                </a:lnTo>
                <a:lnTo>
                  <a:pt x="430346" y="110271"/>
                </a:lnTo>
                <a:close/>
              </a:path>
              <a:path w="1509395" h="298450">
                <a:moveTo>
                  <a:pt x="463336" y="18324"/>
                </a:moveTo>
                <a:lnTo>
                  <a:pt x="301692" y="18324"/>
                </a:lnTo>
                <a:lnTo>
                  <a:pt x="301692" y="51699"/>
                </a:lnTo>
                <a:lnTo>
                  <a:pt x="463336" y="51699"/>
                </a:lnTo>
                <a:lnTo>
                  <a:pt x="463336" y="18324"/>
                </a:lnTo>
                <a:close/>
              </a:path>
              <a:path w="1509395" h="298450">
                <a:moveTo>
                  <a:pt x="440758" y="183567"/>
                </a:moveTo>
                <a:lnTo>
                  <a:pt x="397975" y="187596"/>
                </a:lnTo>
                <a:lnTo>
                  <a:pt x="365744" y="198865"/>
                </a:lnTo>
                <a:lnTo>
                  <a:pt x="345416" y="216882"/>
                </a:lnTo>
                <a:lnTo>
                  <a:pt x="338340" y="241157"/>
                </a:lnTo>
                <a:lnTo>
                  <a:pt x="345416" y="265289"/>
                </a:lnTo>
                <a:lnTo>
                  <a:pt x="365744" y="283286"/>
                </a:lnTo>
                <a:lnTo>
                  <a:pt x="397975" y="294534"/>
                </a:lnTo>
                <a:lnTo>
                  <a:pt x="440758" y="298420"/>
                </a:lnTo>
                <a:lnTo>
                  <a:pt x="483547" y="294534"/>
                </a:lnTo>
                <a:lnTo>
                  <a:pt x="515813" y="283286"/>
                </a:lnTo>
                <a:lnTo>
                  <a:pt x="534660" y="266680"/>
                </a:lnTo>
                <a:lnTo>
                  <a:pt x="440758" y="266680"/>
                </a:lnTo>
                <a:lnTo>
                  <a:pt x="414545" y="265085"/>
                </a:lnTo>
                <a:lnTo>
                  <a:pt x="395480" y="260299"/>
                </a:lnTo>
                <a:lnTo>
                  <a:pt x="383838" y="252323"/>
                </a:lnTo>
                <a:lnTo>
                  <a:pt x="379896" y="241157"/>
                </a:lnTo>
                <a:lnTo>
                  <a:pt x="383838" y="229853"/>
                </a:lnTo>
                <a:lnTo>
                  <a:pt x="395480" y="221892"/>
                </a:lnTo>
                <a:lnTo>
                  <a:pt x="414545" y="217183"/>
                </a:lnTo>
                <a:lnTo>
                  <a:pt x="440758" y="215634"/>
                </a:lnTo>
                <a:lnTo>
                  <a:pt x="534824" y="215634"/>
                </a:lnTo>
                <a:lnTo>
                  <a:pt x="515813" y="198865"/>
                </a:lnTo>
                <a:lnTo>
                  <a:pt x="483547" y="187596"/>
                </a:lnTo>
                <a:lnTo>
                  <a:pt x="440758" y="183567"/>
                </a:lnTo>
                <a:close/>
              </a:path>
              <a:path w="1509395" h="298450">
                <a:moveTo>
                  <a:pt x="534824" y="215634"/>
                </a:moveTo>
                <a:lnTo>
                  <a:pt x="440758" y="215634"/>
                </a:lnTo>
                <a:lnTo>
                  <a:pt x="467022" y="217183"/>
                </a:lnTo>
                <a:lnTo>
                  <a:pt x="486200" y="221892"/>
                </a:lnTo>
                <a:lnTo>
                  <a:pt x="497955" y="229853"/>
                </a:lnTo>
                <a:lnTo>
                  <a:pt x="501948" y="241157"/>
                </a:lnTo>
                <a:lnTo>
                  <a:pt x="497955" y="252323"/>
                </a:lnTo>
                <a:lnTo>
                  <a:pt x="486200" y="260299"/>
                </a:lnTo>
                <a:lnTo>
                  <a:pt x="467022" y="265085"/>
                </a:lnTo>
                <a:lnTo>
                  <a:pt x="440758" y="266680"/>
                </a:lnTo>
                <a:lnTo>
                  <a:pt x="534660" y="266680"/>
                </a:lnTo>
                <a:lnTo>
                  <a:pt x="536239" y="265289"/>
                </a:lnTo>
                <a:lnTo>
                  <a:pt x="543504" y="241157"/>
                </a:lnTo>
                <a:lnTo>
                  <a:pt x="536239" y="216882"/>
                </a:lnTo>
                <a:lnTo>
                  <a:pt x="534824" y="215634"/>
                </a:lnTo>
                <a:close/>
              </a:path>
              <a:path w="1509395" h="298450">
                <a:moveTo>
                  <a:pt x="701549" y="124996"/>
                </a:moveTo>
                <a:lnTo>
                  <a:pt x="659665" y="124996"/>
                </a:lnTo>
                <a:lnTo>
                  <a:pt x="659665" y="156408"/>
                </a:lnTo>
                <a:lnTo>
                  <a:pt x="639570" y="156815"/>
                </a:lnTo>
                <a:lnTo>
                  <a:pt x="582442" y="157390"/>
                </a:lnTo>
                <a:lnTo>
                  <a:pt x="588005" y="190439"/>
                </a:lnTo>
                <a:lnTo>
                  <a:pt x="631305" y="190045"/>
                </a:lnTo>
                <a:lnTo>
                  <a:pt x="677703" y="188516"/>
                </a:lnTo>
                <a:lnTo>
                  <a:pt x="725635" y="185331"/>
                </a:lnTo>
                <a:lnTo>
                  <a:pt x="773536" y="179968"/>
                </a:lnTo>
                <a:lnTo>
                  <a:pt x="771077" y="155099"/>
                </a:lnTo>
                <a:lnTo>
                  <a:pt x="701549" y="155099"/>
                </a:lnTo>
                <a:lnTo>
                  <a:pt x="701549" y="124996"/>
                </a:lnTo>
                <a:close/>
              </a:path>
              <a:path w="1509395" h="298450">
                <a:moveTo>
                  <a:pt x="770591" y="150191"/>
                </a:moveTo>
                <a:lnTo>
                  <a:pt x="753798" y="151763"/>
                </a:lnTo>
                <a:lnTo>
                  <a:pt x="736622" y="153075"/>
                </a:lnTo>
                <a:lnTo>
                  <a:pt x="719170" y="154172"/>
                </a:lnTo>
                <a:lnTo>
                  <a:pt x="701549" y="155099"/>
                </a:lnTo>
                <a:lnTo>
                  <a:pt x="771077" y="155099"/>
                </a:lnTo>
                <a:lnTo>
                  <a:pt x="770591" y="150191"/>
                </a:lnTo>
                <a:close/>
              </a:path>
              <a:path w="1509395" h="298450">
                <a:moveTo>
                  <a:pt x="752267" y="18324"/>
                </a:moveTo>
                <a:lnTo>
                  <a:pt x="607638" y="18324"/>
                </a:lnTo>
                <a:lnTo>
                  <a:pt x="607638" y="124996"/>
                </a:lnTo>
                <a:lnTo>
                  <a:pt x="754885" y="124996"/>
                </a:lnTo>
                <a:lnTo>
                  <a:pt x="754885" y="91620"/>
                </a:lnTo>
                <a:lnTo>
                  <a:pt x="649522" y="91620"/>
                </a:lnTo>
                <a:lnTo>
                  <a:pt x="649522" y="51699"/>
                </a:lnTo>
                <a:lnTo>
                  <a:pt x="752267" y="51699"/>
                </a:lnTo>
                <a:lnTo>
                  <a:pt x="752267" y="18324"/>
                </a:lnTo>
                <a:close/>
              </a:path>
              <a:path w="1509395" h="298450">
                <a:moveTo>
                  <a:pt x="670791" y="207454"/>
                </a:moveTo>
                <a:lnTo>
                  <a:pt x="628580" y="207454"/>
                </a:lnTo>
                <a:lnTo>
                  <a:pt x="628580" y="292857"/>
                </a:lnTo>
                <a:lnTo>
                  <a:pt x="839306" y="292857"/>
                </a:lnTo>
                <a:lnTo>
                  <a:pt x="839306" y="259481"/>
                </a:lnTo>
                <a:lnTo>
                  <a:pt x="670791" y="259481"/>
                </a:lnTo>
                <a:lnTo>
                  <a:pt x="670791" y="207454"/>
                </a:lnTo>
                <a:close/>
              </a:path>
              <a:path w="1509395" h="298450">
                <a:moveTo>
                  <a:pt x="831453" y="0"/>
                </a:moveTo>
                <a:lnTo>
                  <a:pt x="788915" y="0"/>
                </a:lnTo>
                <a:lnTo>
                  <a:pt x="788915" y="224469"/>
                </a:lnTo>
                <a:lnTo>
                  <a:pt x="831453" y="224469"/>
                </a:lnTo>
                <a:lnTo>
                  <a:pt x="831453" y="0"/>
                </a:lnTo>
                <a:close/>
              </a:path>
              <a:path w="1509395" h="298450">
                <a:moveTo>
                  <a:pt x="1042834" y="198292"/>
                </a:moveTo>
                <a:lnTo>
                  <a:pt x="1000623" y="198292"/>
                </a:lnTo>
                <a:lnTo>
                  <a:pt x="1000623" y="292857"/>
                </a:lnTo>
                <a:lnTo>
                  <a:pt x="1205133" y="292857"/>
                </a:lnTo>
                <a:lnTo>
                  <a:pt x="1205133" y="259481"/>
                </a:lnTo>
                <a:lnTo>
                  <a:pt x="1042834" y="259481"/>
                </a:lnTo>
                <a:lnTo>
                  <a:pt x="1042834" y="198292"/>
                </a:lnTo>
                <a:close/>
              </a:path>
              <a:path w="1509395" h="298450">
                <a:moveTo>
                  <a:pt x="1198916" y="147574"/>
                </a:moveTo>
                <a:lnTo>
                  <a:pt x="1157360" y="147574"/>
                </a:lnTo>
                <a:lnTo>
                  <a:pt x="1157360" y="220215"/>
                </a:lnTo>
                <a:lnTo>
                  <a:pt x="1198916" y="220215"/>
                </a:lnTo>
                <a:lnTo>
                  <a:pt x="1198916" y="147574"/>
                </a:lnTo>
                <a:close/>
              </a:path>
              <a:path w="1509395" h="298450">
                <a:moveTo>
                  <a:pt x="1002587" y="19960"/>
                </a:moveTo>
                <a:lnTo>
                  <a:pt x="960703" y="19960"/>
                </a:lnTo>
                <a:lnTo>
                  <a:pt x="960703" y="173096"/>
                </a:lnTo>
                <a:lnTo>
                  <a:pt x="1102387" y="173096"/>
                </a:lnTo>
                <a:lnTo>
                  <a:pt x="1102387" y="147574"/>
                </a:lnTo>
                <a:lnTo>
                  <a:pt x="1198916" y="147574"/>
                </a:lnTo>
                <a:lnTo>
                  <a:pt x="1198916" y="140375"/>
                </a:lnTo>
                <a:lnTo>
                  <a:pt x="1002587" y="140375"/>
                </a:lnTo>
                <a:lnTo>
                  <a:pt x="1002587" y="97510"/>
                </a:lnTo>
                <a:lnTo>
                  <a:pt x="1102387" y="97510"/>
                </a:lnTo>
                <a:lnTo>
                  <a:pt x="1102387" y="84094"/>
                </a:lnTo>
                <a:lnTo>
                  <a:pt x="1198916" y="84094"/>
                </a:lnTo>
                <a:lnTo>
                  <a:pt x="1198916" y="65770"/>
                </a:lnTo>
                <a:lnTo>
                  <a:pt x="1002587" y="65770"/>
                </a:lnTo>
                <a:lnTo>
                  <a:pt x="1002587" y="19960"/>
                </a:lnTo>
                <a:close/>
              </a:path>
              <a:path w="1509395" h="298450">
                <a:moveTo>
                  <a:pt x="1102387" y="97510"/>
                </a:moveTo>
                <a:lnTo>
                  <a:pt x="1061158" y="97510"/>
                </a:lnTo>
                <a:lnTo>
                  <a:pt x="1061158" y="140375"/>
                </a:lnTo>
                <a:lnTo>
                  <a:pt x="1198916" y="140375"/>
                </a:lnTo>
                <a:lnTo>
                  <a:pt x="1198916" y="114198"/>
                </a:lnTo>
                <a:lnTo>
                  <a:pt x="1102387" y="114198"/>
                </a:lnTo>
                <a:lnTo>
                  <a:pt x="1102387" y="97510"/>
                </a:lnTo>
                <a:close/>
              </a:path>
              <a:path w="1509395" h="298450">
                <a:moveTo>
                  <a:pt x="1198916" y="84094"/>
                </a:moveTo>
                <a:lnTo>
                  <a:pt x="1157360" y="84094"/>
                </a:lnTo>
                <a:lnTo>
                  <a:pt x="1157360" y="114198"/>
                </a:lnTo>
                <a:lnTo>
                  <a:pt x="1198916" y="114198"/>
                </a:lnTo>
                <a:lnTo>
                  <a:pt x="1198916" y="84094"/>
                </a:lnTo>
                <a:close/>
              </a:path>
              <a:path w="1509395" h="298450">
                <a:moveTo>
                  <a:pt x="1102387" y="19960"/>
                </a:moveTo>
                <a:lnTo>
                  <a:pt x="1061158" y="19960"/>
                </a:lnTo>
                <a:lnTo>
                  <a:pt x="1061158" y="65770"/>
                </a:lnTo>
                <a:lnTo>
                  <a:pt x="1198916" y="65770"/>
                </a:lnTo>
                <a:lnTo>
                  <a:pt x="1198916" y="50391"/>
                </a:lnTo>
                <a:lnTo>
                  <a:pt x="1102387" y="50391"/>
                </a:lnTo>
                <a:lnTo>
                  <a:pt x="1102387" y="19960"/>
                </a:lnTo>
                <a:close/>
              </a:path>
              <a:path w="1509395" h="298450">
                <a:moveTo>
                  <a:pt x="1198916" y="654"/>
                </a:moveTo>
                <a:lnTo>
                  <a:pt x="1157360" y="654"/>
                </a:lnTo>
                <a:lnTo>
                  <a:pt x="1157360" y="50391"/>
                </a:lnTo>
                <a:lnTo>
                  <a:pt x="1198916" y="50391"/>
                </a:lnTo>
                <a:lnTo>
                  <a:pt x="1198916" y="654"/>
                </a:lnTo>
                <a:close/>
              </a:path>
              <a:path w="1509395" h="298450">
                <a:moveTo>
                  <a:pt x="1395572" y="9162"/>
                </a:moveTo>
                <a:lnTo>
                  <a:pt x="1351725" y="9162"/>
                </a:lnTo>
                <a:lnTo>
                  <a:pt x="1351725" y="23559"/>
                </a:lnTo>
                <a:lnTo>
                  <a:pt x="1345043" y="50017"/>
                </a:lnTo>
                <a:lnTo>
                  <a:pt x="1325262" y="74727"/>
                </a:lnTo>
                <a:lnTo>
                  <a:pt x="1292781" y="94468"/>
                </a:lnTo>
                <a:lnTo>
                  <a:pt x="1247998" y="106017"/>
                </a:lnTo>
                <a:lnTo>
                  <a:pt x="1264686" y="139720"/>
                </a:lnTo>
                <a:lnTo>
                  <a:pt x="1300693" y="131108"/>
                </a:lnTo>
                <a:lnTo>
                  <a:pt x="1331131" y="117081"/>
                </a:lnTo>
                <a:lnTo>
                  <a:pt x="1355588" y="98422"/>
                </a:lnTo>
                <a:lnTo>
                  <a:pt x="1373649" y="75913"/>
                </a:lnTo>
                <a:lnTo>
                  <a:pt x="1423911" y="75913"/>
                </a:lnTo>
                <a:lnTo>
                  <a:pt x="1421954" y="74727"/>
                </a:lnTo>
                <a:lnTo>
                  <a:pt x="1402214" y="50017"/>
                </a:lnTo>
                <a:lnTo>
                  <a:pt x="1395572" y="23559"/>
                </a:lnTo>
                <a:lnTo>
                  <a:pt x="1395572" y="9162"/>
                </a:lnTo>
                <a:close/>
              </a:path>
              <a:path w="1509395" h="298450">
                <a:moveTo>
                  <a:pt x="1423911" y="75913"/>
                </a:moveTo>
                <a:lnTo>
                  <a:pt x="1373649" y="75913"/>
                </a:lnTo>
                <a:lnTo>
                  <a:pt x="1391674" y="98422"/>
                </a:lnTo>
                <a:lnTo>
                  <a:pt x="1416248" y="117081"/>
                </a:lnTo>
                <a:lnTo>
                  <a:pt x="1446927" y="131108"/>
                </a:lnTo>
                <a:lnTo>
                  <a:pt x="1483266" y="139720"/>
                </a:lnTo>
                <a:lnTo>
                  <a:pt x="1499627" y="106017"/>
                </a:lnTo>
                <a:lnTo>
                  <a:pt x="1454517" y="94468"/>
                </a:lnTo>
                <a:lnTo>
                  <a:pt x="1423911" y="75913"/>
                </a:lnTo>
                <a:close/>
              </a:path>
              <a:path w="1509395" h="298450">
                <a:moveTo>
                  <a:pt x="1393282" y="196329"/>
                </a:moveTo>
                <a:lnTo>
                  <a:pt x="1352053" y="196329"/>
                </a:lnTo>
                <a:lnTo>
                  <a:pt x="1352053" y="298093"/>
                </a:lnTo>
                <a:lnTo>
                  <a:pt x="1393282" y="298093"/>
                </a:lnTo>
                <a:lnTo>
                  <a:pt x="1393282" y="196329"/>
                </a:lnTo>
                <a:close/>
              </a:path>
              <a:path w="1509395" h="298450">
                <a:moveTo>
                  <a:pt x="1509116" y="162298"/>
                </a:moveTo>
                <a:lnTo>
                  <a:pt x="1237527" y="162298"/>
                </a:lnTo>
                <a:lnTo>
                  <a:pt x="1237527" y="196329"/>
                </a:lnTo>
                <a:lnTo>
                  <a:pt x="1509116" y="196329"/>
                </a:lnTo>
                <a:lnTo>
                  <a:pt x="1509116" y="162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0198642" y="5026025"/>
            <a:ext cx="8387715" cy="4502785"/>
            <a:chOff x="10198642" y="5026025"/>
            <a:chExt cx="8387715" cy="450278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8642" y="5026025"/>
              <a:ext cx="8387179" cy="45024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5705" y="5183088"/>
              <a:ext cx="8073052" cy="4188354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75183" y="8323290"/>
            <a:ext cx="5470955" cy="220379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572187" y="1231801"/>
            <a:ext cx="1634489" cy="227965"/>
          </a:xfrm>
          <a:custGeom>
            <a:avLst/>
            <a:gdLst/>
            <a:ahLst/>
            <a:cxnLst/>
            <a:rect l="l" t="t" r="r" b="b"/>
            <a:pathLst>
              <a:path w="1634489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634489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634489" h="227965">
                <a:moveTo>
                  <a:pt x="194120" y="154609"/>
                </a:moveTo>
                <a:lnTo>
                  <a:pt x="161971" y="154609"/>
                </a:lnTo>
                <a:lnTo>
                  <a:pt x="167209" y="175139"/>
                </a:lnTo>
                <a:lnTo>
                  <a:pt x="180868" y="191114"/>
                </a:lnTo>
                <a:lnTo>
                  <a:pt x="201521" y="201475"/>
                </a:lnTo>
                <a:lnTo>
                  <a:pt x="227741" y="205163"/>
                </a:lnTo>
                <a:lnTo>
                  <a:pt x="254384" y="201283"/>
                </a:lnTo>
                <a:lnTo>
                  <a:pt x="275412" y="190500"/>
                </a:lnTo>
                <a:lnTo>
                  <a:pt x="285760" y="178168"/>
                </a:lnTo>
                <a:lnTo>
                  <a:pt x="227741" y="178168"/>
                </a:lnTo>
                <a:lnTo>
                  <a:pt x="214861" y="176489"/>
                </a:lnTo>
                <a:lnTo>
                  <a:pt x="204396" y="171726"/>
                </a:lnTo>
                <a:lnTo>
                  <a:pt x="197199" y="164295"/>
                </a:lnTo>
                <a:lnTo>
                  <a:pt x="194120" y="154609"/>
                </a:lnTo>
                <a:close/>
              </a:path>
              <a:path w="1634489" h="227965">
                <a:moveTo>
                  <a:pt x="280192" y="48591"/>
                </a:moveTo>
                <a:lnTo>
                  <a:pt x="227987" y="48591"/>
                </a:lnTo>
                <a:lnTo>
                  <a:pt x="239820" y="50397"/>
                </a:lnTo>
                <a:lnTo>
                  <a:pt x="248847" y="55493"/>
                </a:lnTo>
                <a:lnTo>
                  <a:pt x="254560" y="63396"/>
                </a:lnTo>
                <a:lnTo>
                  <a:pt x="256454" y="73623"/>
                </a:lnTo>
                <a:lnTo>
                  <a:pt x="254230" y="84210"/>
                </a:lnTo>
                <a:lnTo>
                  <a:pt x="247681" y="92428"/>
                </a:lnTo>
                <a:lnTo>
                  <a:pt x="237542" y="97746"/>
                </a:lnTo>
                <a:lnTo>
                  <a:pt x="224551" y="99637"/>
                </a:lnTo>
                <a:lnTo>
                  <a:pt x="208599" y="99637"/>
                </a:lnTo>
                <a:lnTo>
                  <a:pt x="208599" y="124178"/>
                </a:lnTo>
                <a:lnTo>
                  <a:pt x="224551" y="124178"/>
                </a:lnTo>
                <a:lnTo>
                  <a:pt x="240035" y="126229"/>
                </a:lnTo>
                <a:lnTo>
                  <a:pt x="251608" y="131939"/>
                </a:lnTo>
                <a:lnTo>
                  <a:pt x="258855" y="140639"/>
                </a:lnTo>
                <a:lnTo>
                  <a:pt x="261363" y="151664"/>
                </a:lnTo>
                <a:lnTo>
                  <a:pt x="258870" y="162431"/>
                </a:lnTo>
                <a:lnTo>
                  <a:pt x="251914" y="170806"/>
                </a:lnTo>
                <a:lnTo>
                  <a:pt x="241277" y="176236"/>
                </a:lnTo>
                <a:lnTo>
                  <a:pt x="227741" y="178168"/>
                </a:lnTo>
                <a:lnTo>
                  <a:pt x="285760" y="178168"/>
                </a:lnTo>
                <a:lnTo>
                  <a:pt x="289171" y="174104"/>
                </a:lnTo>
                <a:lnTo>
                  <a:pt x="294002" y="153382"/>
                </a:lnTo>
                <a:lnTo>
                  <a:pt x="291529" y="137925"/>
                </a:lnTo>
                <a:lnTo>
                  <a:pt x="283971" y="125435"/>
                </a:lnTo>
                <a:lnTo>
                  <a:pt x="271674" y="116489"/>
                </a:lnTo>
                <a:lnTo>
                  <a:pt x="254982" y="111662"/>
                </a:lnTo>
                <a:lnTo>
                  <a:pt x="254982" y="110189"/>
                </a:lnTo>
                <a:lnTo>
                  <a:pt x="268257" y="105346"/>
                </a:lnTo>
                <a:lnTo>
                  <a:pt x="278541" y="97029"/>
                </a:lnTo>
                <a:lnTo>
                  <a:pt x="285145" y="85721"/>
                </a:lnTo>
                <a:lnTo>
                  <a:pt x="287376" y="71905"/>
                </a:lnTo>
                <a:lnTo>
                  <a:pt x="283312" y="52705"/>
                </a:lnTo>
                <a:lnTo>
                  <a:pt x="280192" y="48591"/>
                </a:lnTo>
                <a:close/>
              </a:path>
              <a:path w="1634489" h="227965">
                <a:moveTo>
                  <a:pt x="228232" y="22577"/>
                </a:moveTo>
                <a:lnTo>
                  <a:pt x="203856" y="26228"/>
                </a:lnTo>
                <a:lnTo>
                  <a:pt x="184150" y="36504"/>
                </a:lnTo>
                <a:lnTo>
                  <a:pt x="170840" y="52395"/>
                </a:lnTo>
                <a:lnTo>
                  <a:pt x="165652" y="72887"/>
                </a:lnTo>
                <a:lnTo>
                  <a:pt x="196329" y="72887"/>
                </a:lnTo>
                <a:lnTo>
                  <a:pt x="199135" y="62775"/>
                </a:lnTo>
                <a:lnTo>
                  <a:pt x="206084" y="55125"/>
                </a:lnTo>
                <a:lnTo>
                  <a:pt x="216069" y="50282"/>
                </a:lnTo>
                <a:lnTo>
                  <a:pt x="227987" y="48591"/>
                </a:lnTo>
                <a:lnTo>
                  <a:pt x="280192" y="48591"/>
                </a:lnTo>
                <a:lnTo>
                  <a:pt x="271424" y="37026"/>
                </a:lnTo>
                <a:lnTo>
                  <a:pt x="252727" y="26454"/>
                </a:lnTo>
                <a:lnTo>
                  <a:pt x="228232" y="22577"/>
                </a:lnTo>
                <a:close/>
              </a:path>
              <a:path w="1634489" h="227965">
                <a:moveTo>
                  <a:pt x="424070" y="0"/>
                </a:moveTo>
                <a:lnTo>
                  <a:pt x="394866" y="0"/>
                </a:lnTo>
                <a:lnTo>
                  <a:pt x="394866" y="227741"/>
                </a:lnTo>
                <a:lnTo>
                  <a:pt x="424070" y="227741"/>
                </a:lnTo>
                <a:lnTo>
                  <a:pt x="424070" y="0"/>
                </a:lnTo>
                <a:close/>
              </a:path>
              <a:path w="1634489" h="227965">
                <a:moveTo>
                  <a:pt x="710465" y="2699"/>
                </a:moveTo>
                <a:lnTo>
                  <a:pt x="683961" y="2699"/>
                </a:lnTo>
                <a:lnTo>
                  <a:pt x="683961" y="224551"/>
                </a:lnTo>
                <a:lnTo>
                  <a:pt x="710465" y="224551"/>
                </a:lnTo>
                <a:lnTo>
                  <a:pt x="710465" y="2699"/>
                </a:lnTo>
                <a:close/>
              </a:path>
              <a:path w="1634489" h="227965">
                <a:moveTo>
                  <a:pt x="663837" y="7116"/>
                </a:moveTo>
                <a:lnTo>
                  <a:pt x="638314" y="7116"/>
                </a:lnTo>
                <a:lnTo>
                  <a:pt x="638314" y="84912"/>
                </a:lnTo>
                <a:lnTo>
                  <a:pt x="595613" y="84912"/>
                </a:lnTo>
                <a:lnTo>
                  <a:pt x="595613" y="107244"/>
                </a:lnTo>
                <a:lnTo>
                  <a:pt x="638314" y="107244"/>
                </a:lnTo>
                <a:lnTo>
                  <a:pt x="638314" y="213753"/>
                </a:lnTo>
                <a:lnTo>
                  <a:pt x="663837" y="213753"/>
                </a:lnTo>
                <a:lnTo>
                  <a:pt x="663837" y="7116"/>
                </a:lnTo>
                <a:close/>
              </a:path>
              <a:path w="1634489" h="227965">
                <a:moveTo>
                  <a:pt x="610828" y="28713"/>
                </a:moveTo>
                <a:lnTo>
                  <a:pt x="526407" y="28713"/>
                </a:lnTo>
                <a:lnTo>
                  <a:pt x="526407" y="173751"/>
                </a:lnTo>
                <a:lnTo>
                  <a:pt x="541377" y="173751"/>
                </a:lnTo>
                <a:lnTo>
                  <a:pt x="564657" y="173375"/>
                </a:lnTo>
                <a:lnTo>
                  <a:pt x="584968" y="172401"/>
                </a:lnTo>
                <a:lnTo>
                  <a:pt x="603669" y="170507"/>
                </a:lnTo>
                <a:lnTo>
                  <a:pt x="622117" y="167370"/>
                </a:lnTo>
                <a:lnTo>
                  <a:pt x="620491" y="150928"/>
                </a:lnTo>
                <a:lnTo>
                  <a:pt x="553157" y="150928"/>
                </a:lnTo>
                <a:lnTo>
                  <a:pt x="553157" y="50554"/>
                </a:lnTo>
                <a:lnTo>
                  <a:pt x="610828" y="50554"/>
                </a:lnTo>
                <a:lnTo>
                  <a:pt x="610828" y="28713"/>
                </a:lnTo>
                <a:close/>
              </a:path>
              <a:path w="1634489" h="227965">
                <a:moveTo>
                  <a:pt x="619909" y="145038"/>
                </a:moveTo>
                <a:lnTo>
                  <a:pt x="604009" y="147839"/>
                </a:lnTo>
                <a:lnTo>
                  <a:pt x="588235" y="149593"/>
                </a:lnTo>
                <a:lnTo>
                  <a:pt x="571611" y="150542"/>
                </a:lnTo>
                <a:lnTo>
                  <a:pt x="553157" y="150928"/>
                </a:lnTo>
                <a:lnTo>
                  <a:pt x="620491" y="150928"/>
                </a:lnTo>
                <a:lnTo>
                  <a:pt x="619909" y="145038"/>
                </a:lnTo>
                <a:close/>
              </a:path>
              <a:path w="1634489" h="227965">
                <a:moveTo>
                  <a:pt x="920783" y="2699"/>
                </a:moveTo>
                <a:lnTo>
                  <a:pt x="893297" y="2699"/>
                </a:lnTo>
                <a:lnTo>
                  <a:pt x="893297" y="224796"/>
                </a:lnTo>
                <a:lnTo>
                  <a:pt x="920783" y="224796"/>
                </a:lnTo>
                <a:lnTo>
                  <a:pt x="920783" y="2699"/>
                </a:lnTo>
                <a:close/>
              </a:path>
              <a:path w="1634489" h="227965">
                <a:moveTo>
                  <a:pt x="801268" y="18896"/>
                </a:moveTo>
                <a:lnTo>
                  <a:pt x="778034" y="24399"/>
                </a:lnTo>
                <a:lnTo>
                  <a:pt x="759701" y="40094"/>
                </a:lnTo>
                <a:lnTo>
                  <a:pt x="747672" y="64761"/>
                </a:lnTo>
                <a:lnTo>
                  <a:pt x="743351" y="97182"/>
                </a:lnTo>
                <a:lnTo>
                  <a:pt x="747672" y="129849"/>
                </a:lnTo>
                <a:lnTo>
                  <a:pt x="759701" y="154578"/>
                </a:lnTo>
                <a:lnTo>
                  <a:pt x="778034" y="170242"/>
                </a:lnTo>
                <a:lnTo>
                  <a:pt x="801268" y="175714"/>
                </a:lnTo>
                <a:lnTo>
                  <a:pt x="824363" y="170242"/>
                </a:lnTo>
                <a:lnTo>
                  <a:pt x="842650" y="154578"/>
                </a:lnTo>
                <a:lnTo>
                  <a:pt x="844313" y="151173"/>
                </a:lnTo>
                <a:lnTo>
                  <a:pt x="801268" y="151173"/>
                </a:lnTo>
                <a:lnTo>
                  <a:pt x="788349" y="147534"/>
                </a:lnTo>
                <a:lnTo>
                  <a:pt x="778352" y="136970"/>
                </a:lnTo>
                <a:lnTo>
                  <a:pt x="771899" y="120009"/>
                </a:lnTo>
                <a:lnTo>
                  <a:pt x="769610" y="97182"/>
                </a:lnTo>
                <a:lnTo>
                  <a:pt x="771899" y="74497"/>
                </a:lnTo>
                <a:lnTo>
                  <a:pt x="778352" y="57610"/>
                </a:lnTo>
                <a:lnTo>
                  <a:pt x="788349" y="47072"/>
                </a:lnTo>
                <a:lnTo>
                  <a:pt x="801268" y="43437"/>
                </a:lnTo>
                <a:lnTo>
                  <a:pt x="844287" y="43437"/>
                </a:lnTo>
                <a:lnTo>
                  <a:pt x="842650" y="40094"/>
                </a:lnTo>
                <a:lnTo>
                  <a:pt x="824363" y="24399"/>
                </a:lnTo>
                <a:lnTo>
                  <a:pt x="801268" y="18896"/>
                </a:lnTo>
                <a:close/>
              </a:path>
              <a:path w="1634489" h="227965">
                <a:moveTo>
                  <a:pt x="844287" y="43437"/>
                </a:moveTo>
                <a:lnTo>
                  <a:pt x="801268" y="43437"/>
                </a:lnTo>
                <a:lnTo>
                  <a:pt x="814044" y="47072"/>
                </a:lnTo>
                <a:lnTo>
                  <a:pt x="823968" y="57610"/>
                </a:lnTo>
                <a:lnTo>
                  <a:pt x="830395" y="74497"/>
                </a:lnTo>
                <a:lnTo>
                  <a:pt x="832680" y="97182"/>
                </a:lnTo>
                <a:lnTo>
                  <a:pt x="830395" y="120009"/>
                </a:lnTo>
                <a:lnTo>
                  <a:pt x="823968" y="136970"/>
                </a:lnTo>
                <a:lnTo>
                  <a:pt x="814044" y="147534"/>
                </a:lnTo>
                <a:lnTo>
                  <a:pt x="801268" y="151173"/>
                </a:lnTo>
                <a:lnTo>
                  <a:pt x="844313" y="151173"/>
                </a:lnTo>
                <a:lnTo>
                  <a:pt x="854725" y="129849"/>
                </a:lnTo>
                <a:lnTo>
                  <a:pt x="859185" y="97182"/>
                </a:lnTo>
                <a:lnTo>
                  <a:pt x="854725" y="64761"/>
                </a:lnTo>
                <a:lnTo>
                  <a:pt x="844287" y="43437"/>
                </a:lnTo>
                <a:close/>
              </a:path>
              <a:path w="1634489" h="227965">
                <a:moveTo>
                  <a:pt x="1139445" y="2699"/>
                </a:moveTo>
                <a:lnTo>
                  <a:pt x="1112449" y="2699"/>
                </a:lnTo>
                <a:lnTo>
                  <a:pt x="1112449" y="82949"/>
                </a:lnTo>
                <a:lnTo>
                  <a:pt x="1070729" y="82949"/>
                </a:lnTo>
                <a:lnTo>
                  <a:pt x="1070729" y="105036"/>
                </a:lnTo>
                <a:lnTo>
                  <a:pt x="1112449" y="105036"/>
                </a:lnTo>
                <a:lnTo>
                  <a:pt x="1112449" y="224796"/>
                </a:lnTo>
                <a:lnTo>
                  <a:pt x="1139445" y="224796"/>
                </a:lnTo>
                <a:lnTo>
                  <a:pt x="1139445" y="2699"/>
                </a:lnTo>
                <a:close/>
              </a:path>
              <a:path w="1634489" h="227965">
                <a:moveTo>
                  <a:pt x="1067294" y="21841"/>
                </a:moveTo>
                <a:lnTo>
                  <a:pt x="963485" y="21841"/>
                </a:lnTo>
                <a:lnTo>
                  <a:pt x="963485" y="173751"/>
                </a:lnTo>
                <a:lnTo>
                  <a:pt x="980909" y="173751"/>
                </a:lnTo>
                <a:lnTo>
                  <a:pt x="1008809" y="173340"/>
                </a:lnTo>
                <a:lnTo>
                  <a:pt x="1033856" y="172309"/>
                </a:lnTo>
                <a:lnTo>
                  <a:pt x="1057523" y="170403"/>
                </a:lnTo>
                <a:lnTo>
                  <a:pt x="1081282" y="167370"/>
                </a:lnTo>
                <a:lnTo>
                  <a:pt x="1079302" y="151173"/>
                </a:lnTo>
                <a:lnTo>
                  <a:pt x="990971" y="151173"/>
                </a:lnTo>
                <a:lnTo>
                  <a:pt x="990971" y="105526"/>
                </a:lnTo>
                <a:lnTo>
                  <a:pt x="1058459" y="105526"/>
                </a:lnTo>
                <a:lnTo>
                  <a:pt x="1058459" y="83930"/>
                </a:lnTo>
                <a:lnTo>
                  <a:pt x="990971" y="83930"/>
                </a:lnTo>
                <a:lnTo>
                  <a:pt x="990971" y="44174"/>
                </a:lnTo>
                <a:lnTo>
                  <a:pt x="1067294" y="44174"/>
                </a:lnTo>
                <a:lnTo>
                  <a:pt x="1067294" y="21841"/>
                </a:lnTo>
                <a:close/>
              </a:path>
              <a:path w="1634489" h="227965">
                <a:moveTo>
                  <a:pt x="1078582" y="145283"/>
                </a:moveTo>
                <a:lnTo>
                  <a:pt x="1057577" y="148153"/>
                </a:lnTo>
                <a:lnTo>
                  <a:pt x="1036709" y="149931"/>
                </a:lnTo>
                <a:lnTo>
                  <a:pt x="1014875" y="150857"/>
                </a:lnTo>
                <a:lnTo>
                  <a:pt x="990971" y="151173"/>
                </a:lnTo>
                <a:lnTo>
                  <a:pt x="1079302" y="151173"/>
                </a:lnTo>
                <a:lnTo>
                  <a:pt x="1078582" y="145283"/>
                </a:lnTo>
                <a:close/>
              </a:path>
              <a:path w="1634489" h="227965">
                <a:moveTo>
                  <a:pt x="1345099" y="16197"/>
                </a:moveTo>
                <a:lnTo>
                  <a:pt x="1243744" y="16197"/>
                </a:lnTo>
                <a:lnTo>
                  <a:pt x="1243744" y="38284"/>
                </a:lnTo>
                <a:lnTo>
                  <a:pt x="1315895" y="38284"/>
                </a:lnTo>
                <a:lnTo>
                  <a:pt x="1307609" y="61270"/>
                </a:lnTo>
                <a:lnTo>
                  <a:pt x="1290557" y="81277"/>
                </a:lnTo>
                <a:lnTo>
                  <a:pt x="1265130" y="97763"/>
                </a:lnTo>
                <a:lnTo>
                  <a:pt x="1231719" y="110189"/>
                </a:lnTo>
                <a:lnTo>
                  <a:pt x="1242763" y="131540"/>
                </a:lnTo>
                <a:lnTo>
                  <a:pt x="1285947" y="113897"/>
                </a:lnTo>
                <a:lnTo>
                  <a:pt x="1318043" y="88501"/>
                </a:lnTo>
                <a:lnTo>
                  <a:pt x="1338082" y="55788"/>
                </a:lnTo>
                <a:lnTo>
                  <a:pt x="1345099" y="16197"/>
                </a:lnTo>
                <a:close/>
              </a:path>
              <a:path w="1634489" h="227965">
                <a:moveTo>
                  <a:pt x="1416023" y="2944"/>
                </a:moveTo>
                <a:lnTo>
                  <a:pt x="1388782" y="2944"/>
                </a:lnTo>
                <a:lnTo>
                  <a:pt x="1388782" y="57180"/>
                </a:lnTo>
                <a:lnTo>
                  <a:pt x="1346081" y="57180"/>
                </a:lnTo>
                <a:lnTo>
                  <a:pt x="1346081" y="79513"/>
                </a:lnTo>
                <a:lnTo>
                  <a:pt x="1388782" y="79513"/>
                </a:lnTo>
                <a:lnTo>
                  <a:pt x="1388782" y="127859"/>
                </a:lnTo>
                <a:lnTo>
                  <a:pt x="1416023" y="127859"/>
                </a:lnTo>
                <a:lnTo>
                  <a:pt x="1416023" y="2944"/>
                </a:lnTo>
                <a:close/>
              </a:path>
              <a:path w="1634489" h="227965">
                <a:moveTo>
                  <a:pt x="1416023" y="136694"/>
                </a:moveTo>
                <a:lnTo>
                  <a:pt x="1270003" y="136694"/>
                </a:lnTo>
                <a:lnTo>
                  <a:pt x="1270003" y="221606"/>
                </a:lnTo>
                <a:lnTo>
                  <a:pt x="1416023" y="221606"/>
                </a:lnTo>
                <a:lnTo>
                  <a:pt x="1416023" y="200010"/>
                </a:lnTo>
                <a:lnTo>
                  <a:pt x="1296753" y="200010"/>
                </a:lnTo>
                <a:lnTo>
                  <a:pt x="1296753" y="158290"/>
                </a:lnTo>
                <a:lnTo>
                  <a:pt x="1416023" y="158290"/>
                </a:lnTo>
                <a:lnTo>
                  <a:pt x="1416023" y="136694"/>
                </a:lnTo>
                <a:close/>
              </a:path>
              <a:path w="1634489" h="227965">
                <a:moveTo>
                  <a:pt x="1416023" y="158290"/>
                </a:moveTo>
                <a:lnTo>
                  <a:pt x="1389028" y="158290"/>
                </a:lnTo>
                <a:lnTo>
                  <a:pt x="1389028" y="200010"/>
                </a:lnTo>
                <a:lnTo>
                  <a:pt x="1416023" y="200010"/>
                </a:lnTo>
                <a:lnTo>
                  <a:pt x="1416023" y="158290"/>
                </a:lnTo>
                <a:close/>
              </a:path>
              <a:path w="1634489" h="227965">
                <a:moveTo>
                  <a:pt x="1633212" y="2699"/>
                </a:moveTo>
                <a:lnTo>
                  <a:pt x="1605972" y="2699"/>
                </a:lnTo>
                <a:lnTo>
                  <a:pt x="1605972" y="57917"/>
                </a:lnTo>
                <a:lnTo>
                  <a:pt x="1568178" y="57917"/>
                </a:lnTo>
                <a:lnTo>
                  <a:pt x="1568178" y="80249"/>
                </a:lnTo>
                <a:lnTo>
                  <a:pt x="1605972" y="80249"/>
                </a:lnTo>
                <a:lnTo>
                  <a:pt x="1605972" y="134485"/>
                </a:lnTo>
                <a:lnTo>
                  <a:pt x="1633212" y="134485"/>
                </a:lnTo>
                <a:lnTo>
                  <a:pt x="1633212" y="2699"/>
                </a:lnTo>
                <a:close/>
              </a:path>
              <a:path w="1634489" h="227965">
                <a:moveTo>
                  <a:pt x="1528912" y="39265"/>
                </a:moveTo>
                <a:lnTo>
                  <a:pt x="1501181" y="39265"/>
                </a:lnTo>
                <a:lnTo>
                  <a:pt x="1501181" y="40983"/>
                </a:lnTo>
                <a:lnTo>
                  <a:pt x="1497672" y="62737"/>
                </a:lnTo>
                <a:lnTo>
                  <a:pt x="1487284" y="83041"/>
                </a:lnTo>
                <a:lnTo>
                  <a:pt x="1470225" y="100170"/>
                </a:lnTo>
                <a:lnTo>
                  <a:pt x="1446700" y="112398"/>
                </a:lnTo>
                <a:lnTo>
                  <a:pt x="1460933" y="133994"/>
                </a:lnTo>
                <a:lnTo>
                  <a:pt x="1479234" y="125209"/>
                </a:lnTo>
                <a:lnTo>
                  <a:pt x="1494509" y="113318"/>
                </a:lnTo>
                <a:lnTo>
                  <a:pt x="1506678" y="98758"/>
                </a:lnTo>
                <a:lnTo>
                  <a:pt x="1515660" y="81967"/>
                </a:lnTo>
                <a:lnTo>
                  <a:pt x="1544811" y="81967"/>
                </a:lnTo>
                <a:lnTo>
                  <a:pt x="1542165" y="79421"/>
                </a:lnTo>
                <a:lnTo>
                  <a:pt x="1532248" y="60781"/>
                </a:lnTo>
                <a:lnTo>
                  <a:pt x="1528953" y="40983"/>
                </a:lnTo>
                <a:lnTo>
                  <a:pt x="1528912" y="39265"/>
                </a:lnTo>
                <a:close/>
              </a:path>
              <a:path w="1634489" h="227965">
                <a:moveTo>
                  <a:pt x="1544811" y="81967"/>
                </a:moveTo>
                <a:lnTo>
                  <a:pt x="1515660" y="81967"/>
                </a:lnTo>
                <a:lnTo>
                  <a:pt x="1524320" y="96803"/>
                </a:lnTo>
                <a:lnTo>
                  <a:pt x="1535891" y="109729"/>
                </a:lnTo>
                <a:lnTo>
                  <a:pt x="1550292" y="120309"/>
                </a:lnTo>
                <a:lnTo>
                  <a:pt x="1567442" y="128104"/>
                </a:lnTo>
                <a:lnTo>
                  <a:pt x="1581185" y="106508"/>
                </a:lnTo>
                <a:lnTo>
                  <a:pt x="1558523" y="95162"/>
                </a:lnTo>
                <a:lnTo>
                  <a:pt x="1544811" y="81967"/>
                </a:lnTo>
                <a:close/>
              </a:path>
              <a:path w="1634489" h="227965">
                <a:moveTo>
                  <a:pt x="1574804" y="17178"/>
                </a:moveTo>
                <a:lnTo>
                  <a:pt x="1455044" y="17178"/>
                </a:lnTo>
                <a:lnTo>
                  <a:pt x="1455044" y="39265"/>
                </a:lnTo>
                <a:lnTo>
                  <a:pt x="1574804" y="39265"/>
                </a:lnTo>
                <a:lnTo>
                  <a:pt x="1574804" y="17178"/>
                </a:lnTo>
                <a:close/>
              </a:path>
              <a:path w="1634489" h="227965">
                <a:moveTo>
                  <a:pt x="1558116" y="140129"/>
                </a:moveTo>
                <a:lnTo>
                  <a:pt x="1526535" y="142963"/>
                </a:lnTo>
                <a:lnTo>
                  <a:pt x="1502776" y="151204"/>
                </a:lnTo>
                <a:lnTo>
                  <a:pt x="1487852" y="164460"/>
                </a:lnTo>
                <a:lnTo>
                  <a:pt x="1482775" y="182340"/>
                </a:lnTo>
                <a:lnTo>
                  <a:pt x="1487852" y="200221"/>
                </a:lnTo>
                <a:lnTo>
                  <a:pt x="1502776" y="213477"/>
                </a:lnTo>
                <a:lnTo>
                  <a:pt x="1526535" y="221717"/>
                </a:lnTo>
                <a:lnTo>
                  <a:pt x="1558116" y="224551"/>
                </a:lnTo>
                <a:lnTo>
                  <a:pt x="1589843" y="221717"/>
                </a:lnTo>
                <a:lnTo>
                  <a:pt x="1613702" y="213477"/>
                </a:lnTo>
                <a:lnTo>
                  <a:pt x="1625071" y="203446"/>
                </a:lnTo>
                <a:lnTo>
                  <a:pt x="1558116" y="203446"/>
                </a:lnTo>
                <a:lnTo>
                  <a:pt x="1537517" y="202080"/>
                </a:lnTo>
                <a:lnTo>
                  <a:pt x="1522348" y="198046"/>
                </a:lnTo>
                <a:lnTo>
                  <a:pt x="1512976" y="191436"/>
                </a:lnTo>
                <a:lnTo>
                  <a:pt x="1509770" y="182340"/>
                </a:lnTo>
                <a:lnTo>
                  <a:pt x="1512976" y="173103"/>
                </a:lnTo>
                <a:lnTo>
                  <a:pt x="1522348" y="166419"/>
                </a:lnTo>
                <a:lnTo>
                  <a:pt x="1537517" y="162358"/>
                </a:lnTo>
                <a:lnTo>
                  <a:pt x="1558116" y="160989"/>
                </a:lnTo>
                <a:lnTo>
                  <a:pt x="1624793" y="160989"/>
                </a:lnTo>
                <a:lnTo>
                  <a:pt x="1613702" y="151204"/>
                </a:lnTo>
                <a:lnTo>
                  <a:pt x="1589843" y="142963"/>
                </a:lnTo>
                <a:lnTo>
                  <a:pt x="1558116" y="140129"/>
                </a:lnTo>
                <a:close/>
              </a:path>
              <a:path w="1634489" h="227965">
                <a:moveTo>
                  <a:pt x="1624793" y="160989"/>
                </a:moveTo>
                <a:lnTo>
                  <a:pt x="1558116" y="160989"/>
                </a:lnTo>
                <a:lnTo>
                  <a:pt x="1578754" y="162358"/>
                </a:lnTo>
                <a:lnTo>
                  <a:pt x="1594008" y="166419"/>
                </a:lnTo>
                <a:lnTo>
                  <a:pt x="1603464" y="173103"/>
                </a:lnTo>
                <a:lnTo>
                  <a:pt x="1606708" y="182340"/>
                </a:lnTo>
                <a:lnTo>
                  <a:pt x="1603464" y="191436"/>
                </a:lnTo>
                <a:lnTo>
                  <a:pt x="1594008" y="198046"/>
                </a:lnTo>
                <a:lnTo>
                  <a:pt x="1578754" y="202080"/>
                </a:lnTo>
                <a:lnTo>
                  <a:pt x="1558116" y="203446"/>
                </a:lnTo>
                <a:lnTo>
                  <a:pt x="1625071" y="203446"/>
                </a:lnTo>
                <a:lnTo>
                  <a:pt x="1628726" y="200221"/>
                </a:lnTo>
                <a:lnTo>
                  <a:pt x="1633948" y="182340"/>
                </a:lnTo>
                <a:lnTo>
                  <a:pt x="1628726" y="164460"/>
                </a:lnTo>
                <a:lnTo>
                  <a:pt x="1624793" y="16098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302156" y="10030045"/>
            <a:ext cx="1323340" cy="222250"/>
          </a:xfrm>
          <a:custGeom>
            <a:avLst/>
            <a:gdLst/>
            <a:ahLst/>
            <a:cxnLst/>
            <a:rect l="l" t="t" r="r" b="b"/>
            <a:pathLst>
              <a:path w="1323340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323340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323340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323340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323340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323340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323340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323340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323340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323340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323340" h="222250">
                <a:moveTo>
                  <a:pt x="771327" y="147983"/>
                </a:moveTo>
                <a:lnTo>
                  <a:pt x="744087" y="147983"/>
                </a:lnTo>
                <a:lnTo>
                  <a:pt x="744087" y="217434"/>
                </a:lnTo>
                <a:lnTo>
                  <a:pt x="895260" y="217434"/>
                </a:lnTo>
                <a:lnTo>
                  <a:pt x="895260" y="195347"/>
                </a:lnTo>
                <a:lnTo>
                  <a:pt x="771327" y="195347"/>
                </a:lnTo>
                <a:lnTo>
                  <a:pt x="771327" y="147983"/>
                </a:lnTo>
                <a:close/>
              </a:path>
              <a:path w="1323340" h="222250">
                <a:moveTo>
                  <a:pt x="889616" y="245"/>
                </a:moveTo>
                <a:lnTo>
                  <a:pt x="862375" y="245"/>
                </a:lnTo>
                <a:lnTo>
                  <a:pt x="862375" y="58898"/>
                </a:lnTo>
                <a:lnTo>
                  <a:pt x="823109" y="58898"/>
                </a:lnTo>
                <a:lnTo>
                  <a:pt x="823109" y="80985"/>
                </a:lnTo>
                <a:lnTo>
                  <a:pt x="862375" y="80985"/>
                </a:lnTo>
                <a:lnTo>
                  <a:pt x="862375" y="162216"/>
                </a:lnTo>
                <a:lnTo>
                  <a:pt x="889616" y="162216"/>
                </a:lnTo>
                <a:lnTo>
                  <a:pt x="889616" y="245"/>
                </a:lnTo>
                <a:close/>
              </a:path>
              <a:path w="1323340" h="222250">
                <a:moveTo>
                  <a:pt x="785316" y="38284"/>
                </a:moveTo>
                <a:lnTo>
                  <a:pt x="757584" y="38284"/>
                </a:lnTo>
                <a:lnTo>
                  <a:pt x="757545" y="44419"/>
                </a:lnTo>
                <a:lnTo>
                  <a:pt x="754080" y="65942"/>
                </a:lnTo>
                <a:lnTo>
                  <a:pt x="743719" y="85986"/>
                </a:lnTo>
                <a:lnTo>
                  <a:pt x="726732" y="102670"/>
                </a:lnTo>
                <a:lnTo>
                  <a:pt x="703349" y="114361"/>
                </a:lnTo>
                <a:lnTo>
                  <a:pt x="717337" y="136448"/>
                </a:lnTo>
                <a:lnTo>
                  <a:pt x="735495" y="127937"/>
                </a:lnTo>
                <a:lnTo>
                  <a:pt x="750698" y="116309"/>
                </a:lnTo>
                <a:lnTo>
                  <a:pt x="762840" y="101989"/>
                </a:lnTo>
                <a:lnTo>
                  <a:pt x="771818" y="85403"/>
                </a:lnTo>
                <a:lnTo>
                  <a:pt x="801089" y="85403"/>
                </a:lnTo>
                <a:lnTo>
                  <a:pt x="798568" y="82979"/>
                </a:lnTo>
                <a:lnTo>
                  <a:pt x="788652" y="64355"/>
                </a:lnTo>
                <a:lnTo>
                  <a:pt x="785316" y="44419"/>
                </a:lnTo>
                <a:lnTo>
                  <a:pt x="785316" y="38284"/>
                </a:lnTo>
                <a:close/>
              </a:path>
              <a:path w="1323340" h="222250">
                <a:moveTo>
                  <a:pt x="801089" y="85403"/>
                </a:moveTo>
                <a:lnTo>
                  <a:pt x="771818" y="85403"/>
                </a:lnTo>
                <a:lnTo>
                  <a:pt x="780551" y="100363"/>
                </a:lnTo>
                <a:lnTo>
                  <a:pt x="792172" y="113334"/>
                </a:lnTo>
                <a:lnTo>
                  <a:pt x="806623" y="123934"/>
                </a:lnTo>
                <a:lnTo>
                  <a:pt x="823845" y="131785"/>
                </a:lnTo>
                <a:lnTo>
                  <a:pt x="837589" y="109944"/>
                </a:lnTo>
                <a:lnTo>
                  <a:pt x="814926" y="98705"/>
                </a:lnTo>
                <a:lnTo>
                  <a:pt x="801089" y="85403"/>
                </a:lnTo>
                <a:close/>
              </a:path>
              <a:path w="1323340" h="222250">
                <a:moveTo>
                  <a:pt x="831208" y="16197"/>
                </a:moveTo>
                <a:lnTo>
                  <a:pt x="711447" y="16197"/>
                </a:lnTo>
                <a:lnTo>
                  <a:pt x="711447" y="38284"/>
                </a:lnTo>
                <a:lnTo>
                  <a:pt x="831208" y="38284"/>
                </a:lnTo>
                <a:lnTo>
                  <a:pt x="831208" y="16197"/>
                </a:lnTo>
                <a:close/>
              </a:path>
              <a:path w="1323340" h="222250">
                <a:moveTo>
                  <a:pt x="1107050" y="0"/>
                </a:moveTo>
                <a:lnTo>
                  <a:pt x="1079810" y="0"/>
                </a:lnTo>
                <a:lnTo>
                  <a:pt x="1079810" y="86630"/>
                </a:lnTo>
                <a:lnTo>
                  <a:pt x="1036863" y="86630"/>
                </a:lnTo>
                <a:lnTo>
                  <a:pt x="1036863" y="108717"/>
                </a:lnTo>
                <a:lnTo>
                  <a:pt x="1079810" y="108717"/>
                </a:lnTo>
                <a:lnTo>
                  <a:pt x="1079810" y="222097"/>
                </a:lnTo>
                <a:lnTo>
                  <a:pt x="1107050" y="222097"/>
                </a:lnTo>
                <a:lnTo>
                  <a:pt x="1107050" y="0"/>
                </a:lnTo>
                <a:close/>
              </a:path>
              <a:path w="1323340" h="222250">
                <a:moveTo>
                  <a:pt x="1002014" y="58898"/>
                </a:moveTo>
                <a:lnTo>
                  <a:pt x="974773" y="58898"/>
                </a:lnTo>
                <a:lnTo>
                  <a:pt x="974773" y="70433"/>
                </a:lnTo>
                <a:lnTo>
                  <a:pt x="971165" y="96730"/>
                </a:lnTo>
                <a:lnTo>
                  <a:pt x="960632" y="121785"/>
                </a:lnTo>
                <a:lnTo>
                  <a:pt x="943610" y="143251"/>
                </a:lnTo>
                <a:lnTo>
                  <a:pt x="920538" y="158781"/>
                </a:lnTo>
                <a:lnTo>
                  <a:pt x="935262" y="179886"/>
                </a:lnTo>
                <a:lnTo>
                  <a:pt x="952957" y="169147"/>
                </a:lnTo>
                <a:lnTo>
                  <a:pt x="967856" y="154532"/>
                </a:lnTo>
                <a:lnTo>
                  <a:pt x="979833" y="136765"/>
                </a:lnTo>
                <a:lnTo>
                  <a:pt x="988762" y="116570"/>
                </a:lnTo>
                <a:lnTo>
                  <a:pt x="1014855" y="116570"/>
                </a:lnTo>
                <a:lnTo>
                  <a:pt x="1005565" y="95710"/>
                </a:lnTo>
                <a:lnTo>
                  <a:pt x="1002014" y="70433"/>
                </a:lnTo>
                <a:lnTo>
                  <a:pt x="1002014" y="58898"/>
                </a:lnTo>
                <a:close/>
              </a:path>
              <a:path w="1323340" h="222250">
                <a:moveTo>
                  <a:pt x="1014855" y="116570"/>
                </a:moveTo>
                <a:lnTo>
                  <a:pt x="988762" y="116570"/>
                </a:lnTo>
                <a:lnTo>
                  <a:pt x="997639" y="135603"/>
                </a:lnTo>
                <a:lnTo>
                  <a:pt x="1009622" y="152323"/>
                </a:lnTo>
                <a:lnTo>
                  <a:pt x="1024550" y="166076"/>
                </a:lnTo>
                <a:lnTo>
                  <a:pt x="1042262" y="176205"/>
                </a:lnTo>
                <a:lnTo>
                  <a:pt x="1056986" y="155345"/>
                </a:lnTo>
                <a:lnTo>
                  <a:pt x="1033557" y="140283"/>
                </a:lnTo>
                <a:lnTo>
                  <a:pt x="1016248" y="119699"/>
                </a:lnTo>
                <a:lnTo>
                  <a:pt x="1014855" y="116570"/>
                </a:lnTo>
                <a:close/>
              </a:path>
              <a:path w="1323340" h="222250">
                <a:moveTo>
                  <a:pt x="1048642" y="37057"/>
                </a:moveTo>
                <a:lnTo>
                  <a:pt x="927164" y="37057"/>
                </a:lnTo>
                <a:lnTo>
                  <a:pt x="927164" y="58898"/>
                </a:lnTo>
                <a:lnTo>
                  <a:pt x="1048642" y="58898"/>
                </a:lnTo>
                <a:lnTo>
                  <a:pt x="1048642" y="37057"/>
                </a:lnTo>
                <a:close/>
              </a:path>
              <a:path w="1323340" h="222250">
                <a:moveTo>
                  <a:pt x="1002260" y="4662"/>
                </a:moveTo>
                <a:lnTo>
                  <a:pt x="975019" y="4662"/>
                </a:lnTo>
                <a:lnTo>
                  <a:pt x="975019" y="37057"/>
                </a:lnTo>
                <a:lnTo>
                  <a:pt x="1002260" y="37057"/>
                </a:lnTo>
                <a:lnTo>
                  <a:pt x="1002260" y="4662"/>
                </a:lnTo>
                <a:close/>
              </a:path>
              <a:path w="1323340" h="222250">
                <a:moveTo>
                  <a:pt x="1323012" y="0"/>
                </a:moveTo>
                <a:lnTo>
                  <a:pt x="1296017" y="0"/>
                </a:lnTo>
                <a:lnTo>
                  <a:pt x="1296017" y="222097"/>
                </a:lnTo>
                <a:lnTo>
                  <a:pt x="1323012" y="222097"/>
                </a:lnTo>
                <a:lnTo>
                  <a:pt x="1323012" y="0"/>
                </a:lnTo>
                <a:close/>
              </a:path>
              <a:path w="1323340" h="222250">
                <a:moveTo>
                  <a:pt x="1254788" y="19387"/>
                </a:moveTo>
                <a:lnTo>
                  <a:pt x="1150243" y="19387"/>
                </a:lnTo>
                <a:lnTo>
                  <a:pt x="1150243" y="41474"/>
                </a:lnTo>
                <a:lnTo>
                  <a:pt x="1227056" y="41474"/>
                </a:lnTo>
                <a:lnTo>
                  <a:pt x="1227056" y="80985"/>
                </a:lnTo>
                <a:lnTo>
                  <a:pt x="1150488" y="80985"/>
                </a:lnTo>
                <a:lnTo>
                  <a:pt x="1150488" y="169579"/>
                </a:lnTo>
                <a:lnTo>
                  <a:pt x="1169876" y="169579"/>
                </a:lnTo>
                <a:lnTo>
                  <a:pt x="1198627" y="169283"/>
                </a:lnTo>
                <a:lnTo>
                  <a:pt x="1225952" y="168137"/>
                </a:lnTo>
                <a:lnTo>
                  <a:pt x="1252909" y="165748"/>
                </a:lnTo>
                <a:lnTo>
                  <a:pt x="1280556" y="161726"/>
                </a:lnTo>
                <a:lnTo>
                  <a:pt x="1278965" y="147246"/>
                </a:lnTo>
                <a:lnTo>
                  <a:pt x="1178465" y="147246"/>
                </a:lnTo>
                <a:lnTo>
                  <a:pt x="1178465" y="102581"/>
                </a:lnTo>
                <a:lnTo>
                  <a:pt x="1254788" y="102581"/>
                </a:lnTo>
                <a:lnTo>
                  <a:pt x="1254788" y="19387"/>
                </a:lnTo>
                <a:close/>
              </a:path>
              <a:path w="1323340" h="222250">
                <a:moveTo>
                  <a:pt x="1278102" y="139393"/>
                </a:moveTo>
                <a:lnTo>
                  <a:pt x="1252905" y="143070"/>
                </a:lnTo>
                <a:lnTo>
                  <a:pt x="1228467" y="145436"/>
                </a:lnTo>
                <a:lnTo>
                  <a:pt x="1203938" y="146744"/>
                </a:lnTo>
                <a:lnTo>
                  <a:pt x="1178465" y="147246"/>
                </a:lnTo>
                <a:lnTo>
                  <a:pt x="1278965" y="147246"/>
                </a:lnTo>
                <a:lnTo>
                  <a:pt x="1278102" y="139393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07262" y="10741655"/>
            <a:ext cx="102050" cy="1480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634489" cy="227965"/>
          </a:xfrm>
          <a:custGeom>
            <a:avLst/>
            <a:gdLst/>
            <a:ahLst/>
            <a:cxnLst/>
            <a:rect l="l" t="t" r="r" b="b"/>
            <a:pathLst>
              <a:path w="1634489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634489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634489" h="227965">
                <a:moveTo>
                  <a:pt x="194120" y="154609"/>
                </a:moveTo>
                <a:lnTo>
                  <a:pt x="161971" y="154609"/>
                </a:lnTo>
                <a:lnTo>
                  <a:pt x="167209" y="175139"/>
                </a:lnTo>
                <a:lnTo>
                  <a:pt x="180868" y="191114"/>
                </a:lnTo>
                <a:lnTo>
                  <a:pt x="201521" y="201475"/>
                </a:lnTo>
                <a:lnTo>
                  <a:pt x="227741" y="205163"/>
                </a:lnTo>
                <a:lnTo>
                  <a:pt x="254384" y="201283"/>
                </a:lnTo>
                <a:lnTo>
                  <a:pt x="275412" y="190500"/>
                </a:lnTo>
                <a:lnTo>
                  <a:pt x="285760" y="178168"/>
                </a:lnTo>
                <a:lnTo>
                  <a:pt x="227741" y="178168"/>
                </a:lnTo>
                <a:lnTo>
                  <a:pt x="214861" y="176489"/>
                </a:lnTo>
                <a:lnTo>
                  <a:pt x="204396" y="171726"/>
                </a:lnTo>
                <a:lnTo>
                  <a:pt x="197199" y="164295"/>
                </a:lnTo>
                <a:lnTo>
                  <a:pt x="194120" y="154609"/>
                </a:lnTo>
                <a:close/>
              </a:path>
              <a:path w="1634489" h="227965">
                <a:moveTo>
                  <a:pt x="280192" y="48591"/>
                </a:moveTo>
                <a:lnTo>
                  <a:pt x="227987" y="48591"/>
                </a:lnTo>
                <a:lnTo>
                  <a:pt x="239820" y="50397"/>
                </a:lnTo>
                <a:lnTo>
                  <a:pt x="248847" y="55493"/>
                </a:lnTo>
                <a:lnTo>
                  <a:pt x="254560" y="63396"/>
                </a:lnTo>
                <a:lnTo>
                  <a:pt x="256454" y="73623"/>
                </a:lnTo>
                <a:lnTo>
                  <a:pt x="254230" y="84210"/>
                </a:lnTo>
                <a:lnTo>
                  <a:pt x="247681" y="92428"/>
                </a:lnTo>
                <a:lnTo>
                  <a:pt x="237542" y="97746"/>
                </a:lnTo>
                <a:lnTo>
                  <a:pt x="224551" y="99637"/>
                </a:lnTo>
                <a:lnTo>
                  <a:pt x="208599" y="99637"/>
                </a:lnTo>
                <a:lnTo>
                  <a:pt x="208599" y="124178"/>
                </a:lnTo>
                <a:lnTo>
                  <a:pt x="224551" y="124178"/>
                </a:lnTo>
                <a:lnTo>
                  <a:pt x="240035" y="126229"/>
                </a:lnTo>
                <a:lnTo>
                  <a:pt x="251608" y="131939"/>
                </a:lnTo>
                <a:lnTo>
                  <a:pt x="258855" y="140639"/>
                </a:lnTo>
                <a:lnTo>
                  <a:pt x="261363" y="151664"/>
                </a:lnTo>
                <a:lnTo>
                  <a:pt x="258870" y="162431"/>
                </a:lnTo>
                <a:lnTo>
                  <a:pt x="251914" y="170806"/>
                </a:lnTo>
                <a:lnTo>
                  <a:pt x="241277" y="176236"/>
                </a:lnTo>
                <a:lnTo>
                  <a:pt x="227741" y="178168"/>
                </a:lnTo>
                <a:lnTo>
                  <a:pt x="285760" y="178168"/>
                </a:lnTo>
                <a:lnTo>
                  <a:pt x="289171" y="174104"/>
                </a:lnTo>
                <a:lnTo>
                  <a:pt x="294002" y="153382"/>
                </a:lnTo>
                <a:lnTo>
                  <a:pt x="291529" y="137925"/>
                </a:lnTo>
                <a:lnTo>
                  <a:pt x="283971" y="125435"/>
                </a:lnTo>
                <a:lnTo>
                  <a:pt x="271674" y="116489"/>
                </a:lnTo>
                <a:lnTo>
                  <a:pt x="254982" y="111662"/>
                </a:lnTo>
                <a:lnTo>
                  <a:pt x="254982" y="110189"/>
                </a:lnTo>
                <a:lnTo>
                  <a:pt x="268257" y="105346"/>
                </a:lnTo>
                <a:lnTo>
                  <a:pt x="278541" y="97029"/>
                </a:lnTo>
                <a:lnTo>
                  <a:pt x="285145" y="85721"/>
                </a:lnTo>
                <a:lnTo>
                  <a:pt x="287376" y="71905"/>
                </a:lnTo>
                <a:lnTo>
                  <a:pt x="283312" y="52705"/>
                </a:lnTo>
                <a:lnTo>
                  <a:pt x="280192" y="48591"/>
                </a:lnTo>
                <a:close/>
              </a:path>
              <a:path w="1634489" h="227965">
                <a:moveTo>
                  <a:pt x="228232" y="22577"/>
                </a:moveTo>
                <a:lnTo>
                  <a:pt x="203856" y="26228"/>
                </a:lnTo>
                <a:lnTo>
                  <a:pt x="184150" y="36504"/>
                </a:lnTo>
                <a:lnTo>
                  <a:pt x="170840" y="52395"/>
                </a:lnTo>
                <a:lnTo>
                  <a:pt x="165652" y="72887"/>
                </a:lnTo>
                <a:lnTo>
                  <a:pt x="196329" y="72887"/>
                </a:lnTo>
                <a:lnTo>
                  <a:pt x="199135" y="62775"/>
                </a:lnTo>
                <a:lnTo>
                  <a:pt x="206084" y="55125"/>
                </a:lnTo>
                <a:lnTo>
                  <a:pt x="216069" y="50282"/>
                </a:lnTo>
                <a:lnTo>
                  <a:pt x="227987" y="48591"/>
                </a:lnTo>
                <a:lnTo>
                  <a:pt x="280192" y="48591"/>
                </a:lnTo>
                <a:lnTo>
                  <a:pt x="271424" y="37026"/>
                </a:lnTo>
                <a:lnTo>
                  <a:pt x="252727" y="26454"/>
                </a:lnTo>
                <a:lnTo>
                  <a:pt x="228232" y="22577"/>
                </a:lnTo>
                <a:close/>
              </a:path>
              <a:path w="1634489" h="227965">
                <a:moveTo>
                  <a:pt x="424070" y="0"/>
                </a:moveTo>
                <a:lnTo>
                  <a:pt x="394866" y="0"/>
                </a:lnTo>
                <a:lnTo>
                  <a:pt x="394866" y="227741"/>
                </a:lnTo>
                <a:lnTo>
                  <a:pt x="424070" y="227741"/>
                </a:lnTo>
                <a:lnTo>
                  <a:pt x="424070" y="0"/>
                </a:lnTo>
                <a:close/>
              </a:path>
              <a:path w="1634489" h="227965">
                <a:moveTo>
                  <a:pt x="710465" y="2699"/>
                </a:moveTo>
                <a:lnTo>
                  <a:pt x="683961" y="2699"/>
                </a:lnTo>
                <a:lnTo>
                  <a:pt x="683961" y="224551"/>
                </a:lnTo>
                <a:lnTo>
                  <a:pt x="710465" y="224551"/>
                </a:lnTo>
                <a:lnTo>
                  <a:pt x="710465" y="2699"/>
                </a:lnTo>
                <a:close/>
              </a:path>
              <a:path w="1634489" h="227965">
                <a:moveTo>
                  <a:pt x="663837" y="7116"/>
                </a:moveTo>
                <a:lnTo>
                  <a:pt x="638314" y="7116"/>
                </a:lnTo>
                <a:lnTo>
                  <a:pt x="638314" y="84912"/>
                </a:lnTo>
                <a:lnTo>
                  <a:pt x="595613" y="84912"/>
                </a:lnTo>
                <a:lnTo>
                  <a:pt x="595613" y="107244"/>
                </a:lnTo>
                <a:lnTo>
                  <a:pt x="638314" y="107244"/>
                </a:lnTo>
                <a:lnTo>
                  <a:pt x="638314" y="213753"/>
                </a:lnTo>
                <a:lnTo>
                  <a:pt x="663837" y="213753"/>
                </a:lnTo>
                <a:lnTo>
                  <a:pt x="663837" y="7116"/>
                </a:lnTo>
                <a:close/>
              </a:path>
              <a:path w="1634489" h="227965">
                <a:moveTo>
                  <a:pt x="610828" y="28713"/>
                </a:moveTo>
                <a:lnTo>
                  <a:pt x="526407" y="28713"/>
                </a:lnTo>
                <a:lnTo>
                  <a:pt x="526407" y="173751"/>
                </a:lnTo>
                <a:lnTo>
                  <a:pt x="541377" y="173751"/>
                </a:lnTo>
                <a:lnTo>
                  <a:pt x="564657" y="173375"/>
                </a:lnTo>
                <a:lnTo>
                  <a:pt x="584968" y="172401"/>
                </a:lnTo>
                <a:lnTo>
                  <a:pt x="603669" y="170507"/>
                </a:lnTo>
                <a:lnTo>
                  <a:pt x="622117" y="167370"/>
                </a:lnTo>
                <a:lnTo>
                  <a:pt x="620491" y="150928"/>
                </a:lnTo>
                <a:lnTo>
                  <a:pt x="553157" y="150928"/>
                </a:lnTo>
                <a:lnTo>
                  <a:pt x="553157" y="50554"/>
                </a:lnTo>
                <a:lnTo>
                  <a:pt x="610828" y="50554"/>
                </a:lnTo>
                <a:lnTo>
                  <a:pt x="610828" y="28713"/>
                </a:lnTo>
                <a:close/>
              </a:path>
              <a:path w="1634489" h="227965">
                <a:moveTo>
                  <a:pt x="619909" y="145038"/>
                </a:moveTo>
                <a:lnTo>
                  <a:pt x="604009" y="147839"/>
                </a:lnTo>
                <a:lnTo>
                  <a:pt x="588235" y="149593"/>
                </a:lnTo>
                <a:lnTo>
                  <a:pt x="571611" y="150542"/>
                </a:lnTo>
                <a:lnTo>
                  <a:pt x="553157" y="150928"/>
                </a:lnTo>
                <a:lnTo>
                  <a:pt x="620491" y="150928"/>
                </a:lnTo>
                <a:lnTo>
                  <a:pt x="619909" y="145038"/>
                </a:lnTo>
                <a:close/>
              </a:path>
              <a:path w="1634489" h="227965">
                <a:moveTo>
                  <a:pt x="920783" y="2699"/>
                </a:moveTo>
                <a:lnTo>
                  <a:pt x="893297" y="2699"/>
                </a:lnTo>
                <a:lnTo>
                  <a:pt x="893297" y="224796"/>
                </a:lnTo>
                <a:lnTo>
                  <a:pt x="920783" y="224796"/>
                </a:lnTo>
                <a:lnTo>
                  <a:pt x="920783" y="2699"/>
                </a:lnTo>
                <a:close/>
              </a:path>
              <a:path w="1634489" h="227965">
                <a:moveTo>
                  <a:pt x="801268" y="18896"/>
                </a:moveTo>
                <a:lnTo>
                  <a:pt x="778034" y="24399"/>
                </a:lnTo>
                <a:lnTo>
                  <a:pt x="759701" y="40094"/>
                </a:lnTo>
                <a:lnTo>
                  <a:pt x="747672" y="64761"/>
                </a:lnTo>
                <a:lnTo>
                  <a:pt x="743351" y="97182"/>
                </a:lnTo>
                <a:lnTo>
                  <a:pt x="747672" y="129849"/>
                </a:lnTo>
                <a:lnTo>
                  <a:pt x="759701" y="154578"/>
                </a:lnTo>
                <a:lnTo>
                  <a:pt x="778034" y="170242"/>
                </a:lnTo>
                <a:lnTo>
                  <a:pt x="801268" y="175714"/>
                </a:lnTo>
                <a:lnTo>
                  <a:pt x="824363" y="170242"/>
                </a:lnTo>
                <a:lnTo>
                  <a:pt x="842650" y="154578"/>
                </a:lnTo>
                <a:lnTo>
                  <a:pt x="844313" y="151173"/>
                </a:lnTo>
                <a:lnTo>
                  <a:pt x="801268" y="151173"/>
                </a:lnTo>
                <a:lnTo>
                  <a:pt x="788349" y="147534"/>
                </a:lnTo>
                <a:lnTo>
                  <a:pt x="778352" y="136970"/>
                </a:lnTo>
                <a:lnTo>
                  <a:pt x="771899" y="120009"/>
                </a:lnTo>
                <a:lnTo>
                  <a:pt x="769610" y="97182"/>
                </a:lnTo>
                <a:lnTo>
                  <a:pt x="771899" y="74497"/>
                </a:lnTo>
                <a:lnTo>
                  <a:pt x="778352" y="57610"/>
                </a:lnTo>
                <a:lnTo>
                  <a:pt x="788349" y="47072"/>
                </a:lnTo>
                <a:lnTo>
                  <a:pt x="801268" y="43437"/>
                </a:lnTo>
                <a:lnTo>
                  <a:pt x="844287" y="43437"/>
                </a:lnTo>
                <a:lnTo>
                  <a:pt x="842650" y="40094"/>
                </a:lnTo>
                <a:lnTo>
                  <a:pt x="824363" y="24399"/>
                </a:lnTo>
                <a:lnTo>
                  <a:pt x="801268" y="18896"/>
                </a:lnTo>
                <a:close/>
              </a:path>
              <a:path w="1634489" h="227965">
                <a:moveTo>
                  <a:pt x="844287" y="43437"/>
                </a:moveTo>
                <a:lnTo>
                  <a:pt x="801268" y="43437"/>
                </a:lnTo>
                <a:lnTo>
                  <a:pt x="814044" y="47072"/>
                </a:lnTo>
                <a:lnTo>
                  <a:pt x="823968" y="57610"/>
                </a:lnTo>
                <a:lnTo>
                  <a:pt x="830395" y="74497"/>
                </a:lnTo>
                <a:lnTo>
                  <a:pt x="832680" y="97182"/>
                </a:lnTo>
                <a:lnTo>
                  <a:pt x="830395" y="120009"/>
                </a:lnTo>
                <a:lnTo>
                  <a:pt x="823968" y="136970"/>
                </a:lnTo>
                <a:lnTo>
                  <a:pt x="814044" y="147534"/>
                </a:lnTo>
                <a:lnTo>
                  <a:pt x="801268" y="151173"/>
                </a:lnTo>
                <a:lnTo>
                  <a:pt x="844313" y="151173"/>
                </a:lnTo>
                <a:lnTo>
                  <a:pt x="854725" y="129849"/>
                </a:lnTo>
                <a:lnTo>
                  <a:pt x="859185" y="97182"/>
                </a:lnTo>
                <a:lnTo>
                  <a:pt x="854725" y="64761"/>
                </a:lnTo>
                <a:lnTo>
                  <a:pt x="844287" y="43437"/>
                </a:lnTo>
                <a:close/>
              </a:path>
              <a:path w="1634489" h="227965">
                <a:moveTo>
                  <a:pt x="1139445" y="2699"/>
                </a:moveTo>
                <a:lnTo>
                  <a:pt x="1112449" y="2699"/>
                </a:lnTo>
                <a:lnTo>
                  <a:pt x="1112449" y="82949"/>
                </a:lnTo>
                <a:lnTo>
                  <a:pt x="1070729" y="82949"/>
                </a:lnTo>
                <a:lnTo>
                  <a:pt x="1070729" y="105036"/>
                </a:lnTo>
                <a:lnTo>
                  <a:pt x="1112449" y="105036"/>
                </a:lnTo>
                <a:lnTo>
                  <a:pt x="1112449" y="224796"/>
                </a:lnTo>
                <a:lnTo>
                  <a:pt x="1139445" y="224796"/>
                </a:lnTo>
                <a:lnTo>
                  <a:pt x="1139445" y="2699"/>
                </a:lnTo>
                <a:close/>
              </a:path>
              <a:path w="1634489" h="227965">
                <a:moveTo>
                  <a:pt x="1067294" y="21841"/>
                </a:moveTo>
                <a:lnTo>
                  <a:pt x="963485" y="21841"/>
                </a:lnTo>
                <a:lnTo>
                  <a:pt x="963485" y="173751"/>
                </a:lnTo>
                <a:lnTo>
                  <a:pt x="980909" y="173751"/>
                </a:lnTo>
                <a:lnTo>
                  <a:pt x="1008809" y="173340"/>
                </a:lnTo>
                <a:lnTo>
                  <a:pt x="1033856" y="172309"/>
                </a:lnTo>
                <a:lnTo>
                  <a:pt x="1057523" y="170403"/>
                </a:lnTo>
                <a:lnTo>
                  <a:pt x="1081282" y="167370"/>
                </a:lnTo>
                <a:lnTo>
                  <a:pt x="1079302" y="151173"/>
                </a:lnTo>
                <a:lnTo>
                  <a:pt x="990971" y="151173"/>
                </a:lnTo>
                <a:lnTo>
                  <a:pt x="990971" y="105526"/>
                </a:lnTo>
                <a:lnTo>
                  <a:pt x="1058459" y="105526"/>
                </a:lnTo>
                <a:lnTo>
                  <a:pt x="1058459" y="83930"/>
                </a:lnTo>
                <a:lnTo>
                  <a:pt x="990971" y="83930"/>
                </a:lnTo>
                <a:lnTo>
                  <a:pt x="990971" y="44174"/>
                </a:lnTo>
                <a:lnTo>
                  <a:pt x="1067294" y="44174"/>
                </a:lnTo>
                <a:lnTo>
                  <a:pt x="1067294" y="21841"/>
                </a:lnTo>
                <a:close/>
              </a:path>
              <a:path w="1634489" h="227965">
                <a:moveTo>
                  <a:pt x="1078582" y="145283"/>
                </a:moveTo>
                <a:lnTo>
                  <a:pt x="1057577" y="148153"/>
                </a:lnTo>
                <a:lnTo>
                  <a:pt x="1036709" y="149931"/>
                </a:lnTo>
                <a:lnTo>
                  <a:pt x="1014875" y="150857"/>
                </a:lnTo>
                <a:lnTo>
                  <a:pt x="990971" y="151173"/>
                </a:lnTo>
                <a:lnTo>
                  <a:pt x="1079302" y="151173"/>
                </a:lnTo>
                <a:lnTo>
                  <a:pt x="1078582" y="145283"/>
                </a:lnTo>
                <a:close/>
              </a:path>
              <a:path w="1634489" h="227965">
                <a:moveTo>
                  <a:pt x="1345099" y="16197"/>
                </a:moveTo>
                <a:lnTo>
                  <a:pt x="1243744" y="16197"/>
                </a:lnTo>
                <a:lnTo>
                  <a:pt x="1243744" y="38284"/>
                </a:lnTo>
                <a:lnTo>
                  <a:pt x="1315895" y="38284"/>
                </a:lnTo>
                <a:lnTo>
                  <a:pt x="1307609" y="61270"/>
                </a:lnTo>
                <a:lnTo>
                  <a:pt x="1290557" y="81277"/>
                </a:lnTo>
                <a:lnTo>
                  <a:pt x="1265130" y="97763"/>
                </a:lnTo>
                <a:lnTo>
                  <a:pt x="1231719" y="110189"/>
                </a:lnTo>
                <a:lnTo>
                  <a:pt x="1242763" y="131540"/>
                </a:lnTo>
                <a:lnTo>
                  <a:pt x="1285947" y="113897"/>
                </a:lnTo>
                <a:lnTo>
                  <a:pt x="1318043" y="88501"/>
                </a:lnTo>
                <a:lnTo>
                  <a:pt x="1338082" y="55788"/>
                </a:lnTo>
                <a:lnTo>
                  <a:pt x="1345099" y="16197"/>
                </a:lnTo>
                <a:close/>
              </a:path>
              <a:path w="1634489" h="227965">
                <a:moveTo>
                  <a:pt x="1416023" y="2944"/>
                </a:moveTo>
                <a:lnTo>
                  <a:pt x="1388782" y="2944"/>
                </a:lnTo>
                <a:lnTo>
                  <a:pt x="1388782" y="57180"/>
                </a:lnTo>
                <a:lnTo>
                  <a:pt x="1346081" y="57180"/>
                </a:lnTo>
                <a:lnTo>
                  <a:pt x="1346081" y="79513"/>
                </a:lnTo>
                <a:lnTo>
                  <a:pt x="1388782" y="79513"/>
                </a:lnTo>
                <a:lnTo>
                  <a:pt x="1388782" y="127859"/>
                </a:lnTo>
                <a:lnTo>
                  <a:pt x="1416023" y="127859"/>
                </a:lnTo>
                <a:lnTo>
                  <a:pt x="1416023" y="2944"/>
                </a:lnTo>
                <a:close/>
              </a:path>
              <a:path w="1634489" h="227965">
                <a:moveTo>
                  <a:pt x="1416023" y="136694"/>
                </a:moveTo>
                <a:lnTo>
                  <a:pt x="1270003" y="136694"/>
                </a:lnTo>
                <a:lnTo>
                  <a:pt x="1270003" y="221606"/>
                </a:lnTo>
                <a:lnTo>
                  <a:pt x="1416023" y="221606"/>
                </a:lnTo>
                <a:lnTo>
                  <a:pt x="1416023" y="200010"/>
                </a:lnTo>
                <a:lnTo>
                  <a:pt x="1296753" y="200010"/>
                </a:lnTo>
                <a:lnTo>
                  <a:pt x="1296753" y="158290"/>
                </a:lnTo>
                <a:lnTo>
                  <a:pt x="1416023" y="158290"/>
                </a:lnTo>
                <a:lnTo>
                  <a:pt x="1416023" y="136694"/>
                </a:lnTo>
                <a:close/>
              </a:path>
              <a:path w="1634489" h="227965">
                <a:moveTo>
                  <a:pt x="1416023" y="158290"/>
                </a:moveTo>
                <a:lnTo>
                  <a:pt x="1389028" y="158290"/>
                </a:lnTo>
                <a:lnTo>
                  <a:pt x="1389028" y="200010"/>
                </a:lnTo>
                <a:lnTo>
                  <a:pt x="1416023" y="200010"/>
                </a:lnTo>
                <a:lnTo>
                  <a:pt x="1416023" y="158290"/>
                </a:lnTo>
                <a:close/>
              </a:path>
              <a:path w="1634489" h="227965">
                <a:moveTo>
                  <a:pt x="1633212" y="2699"/>
                </a:moveTo>
                <a:lnTo>
                  <a:pt x="1605972" y="2699"/>
                </a:lnTo>
                <a:lnTo>
                  <a:pt x="1605972" y="57917"/>
                </a:lnTo>
                <a:lnTo>
                  <a:pt x="1568178" y="57917"/>
                </a:lnTo>
                <a:lnTo>
                  <a:pt x="1568178" y="80249"/>
                </a:lnTo>
                <a:lnTo>
                  <a:pt x="1605972" y="80249"/>
                </a:lnTo>
                <a:lnTo>
                  <a:pt x="1605972" y="134485"/>
                </a:lnTo>
                <a:lnTo>
                  <a:pt x="1633212" y="134485"/>
                </a:lnTo>
                <a:lnTo>
                  <a:pt x="1633212" y="2699"/>
                </a:lnTo>
                <a:close/>
              </a:path>
              <a:path w="1634489" h="227965">
                <a:moveTo>
                  <a:pt x="1528912" y="39265"/>
                </a:moveTo>
                <a:lnTo>
                  <a:pt x="1501181" y="39265"/>
                </a:lnTo>
                <a:lnTo>
                  <a:pt x="1501181" y="40983"/>
                </a:lnTo>
                <a:lnTo>
                  <a:pt x="1497672" y="62737"/>
                </a:lnTo>
                <a:lnTo>
                  <a:pt x="1487284" y="83041"/>
                </a:lnTo>
                <a:lnTo>
                  <a:pt x="1470225" y="100170"/>
                </a:lnTo>
                <a:lnTo>
                  <a:pt x="1446700" y="112398"/>
                </a:lnTo>
                <a:lnTo>
                  <a:pt x="1460933" y="133994"/>
                </a:lnTo>
                <a:lnTo>
                  <a:pt x="1479234" y="125209"/>
                </a:lnTo>
                <a:lnTo>
                  <a:pt x="1494509" y="113318"/>
                </a:lnTo>
                <a:lnTo>
                  <a:pt x="1506678" y="98758"/>
                </a:lnTo>
                <a:lnTo>
                  <a:pt x="1515660" y="81967"/>
                </a:lnTo>
                <a:lnTo>
                  <a:pt x="1544811" y="81967"/>
                </a:lnTo>
                <a:lnTo>
                  <a:pt x="1542165" y="79421"/>
                </a:lnTo>
                <a:lnTo>
                  <a:pt x="1532248" y="60781"/>
                </a:lnTo>
                <a:lnTo>
                  <a:pt x="1528953" y="40983"/>
                </a:lnTo>
                <a:lnTo>
                  <a:pt x="1528912" y="39265"/>
                </a:lnTo>
                <a:close/>
              </a:path>
              <a:path w="1634489" h="227965">
                <a:moveTo>
                  <a:pt x="1544811" y="81967"/>
                </a:moveTo>
                <a:lnTo>
                  <a:pt x="1515660" y="81967"/>
                </a:lnTo>
                <a:lnTo>
                  <a:pt x="1524320" y="96803"/>
                </a:lnTo>
                <a:lnTo>
                  <a:pt x="1535891" y="109729"/>
                </a:lnTo>
                <a:lnTo>
                  <a:pt x="1550292" y="120309"/>
                </a:lnTo>
                <a:lnTo>
                  <a:pt x="1567442" y="128104"/>
                </a:lnTo>
                <a:lnTo>
                  <a:pt x="1581185" y="106508"/>
                </a:lnTo>
                <a:lnTo>
                  <a:pt x="1558523" y="95162"/>
                </a:lnTo>
                <a:lnTo>
                  <a:pt x="1544811" y="81967"/>
                </a:lnTo>
                <a:close/>
              </a:path>
              <a:path w="1634489" h="227965">
                <a:moveTo>
                  <a:pt x="1574804" y="17178"/>
                </a:moveTo>
                <a:lnTo>
                  <a:pt x="1455044" y="17178"/>
                </a:lnTo>
                <a:lnTo>
                  <a:pt x="1455044" y="39265"/>
                </a:lnTo>
                <a:lnTo>
                  <a:pt x="1574804" y="39265"/>
                </a:lnTo>
                <a:lnTo>
                  <a:pt x="1574804" y="17178"/>
                </a:lnTo>
                <a:close/>
              </a:path>
              <a:path w="1634489" h="227965">
                <a:moveTo>
                  <a:pt x="1558116" y="140129"/>
                </a:moveTo>
                <a:lnTo>
                  <a:pt x="1526535" y="142963"/>
                </a:lnTo>
                <a:lnTo>
                  <a:pt x="1502776" y="151204"/>
                </a:lnTo>
                <a:lnTo>
                  <a:pt x="1487852" y="164460"/>
                </a:lnTo>
                <a:lnTo>
                  <a:pt x="1482775" y="182340"/>
                </a:lnTo>
                <a:lnTo>
                  <a:pt x="1487852" y="200221"/>
                </a:lnTo>
                <a:lnTo>
                  <a:pt x="1502776" y="213477"/>
                </a:lnTo>
                <a:lnTo>
                  <a:pt x="1526535" y="221717"/>
                </a:lnTo>
                <a:lnTo>
                  <a:pt x="1558116" y="224551"/>
                </a:lnTo>
                <a:lnTo>
                  <a:pt x="1589843" y="221717"/>
                </a:lnTo>
                <a:lnTo>
                  <a:pt x="1613702" y="213477"/>
                </a:lnTo>
                <a:lnTo>
                  <a:pt x="1625071" y="203446"/>
                </a:lnTo>
                <a:lnTo>
                  <a:pt x="1558116" y="203446"/>
                </a:lnTo>
                <a:lnTo>
                  <a:pt x="1537517" y="202080"/>
                </a:lnTo>
                <a:lnTo>
                  <a:pt x="1522348" y="198046"/>
                </a:lnTo>
                <a:lnTo>
                  <a:pt x="1512976" y="191436"/>
                </a:lnTo>
                <a:lnTo>
                  <a:pt x="1509770" y="182340"/>
                </a:lnTo>
                <a:lnTo>
                  <a:pt x="1512976" y="173103"/>
                </a:lnTo>
                <a:lnTo>
                  <a:pt x="1522348" y="166419"/>
                </a:lnTo>
                <a:lnTo>
                  <a:pt x="1537517" y="162358"/>
                </a:lnTo>
                <a:lnTo>
                  <a:pt x="1558116" y="160989"/>
                </a:lnTo>
                <a:lnTo>
                  <a:pt x="1624793" y="160989"/>
                </a:lnTo>
                <a:lnTo>
                  <a:pt x="1613702" y="151204"/>
                </a:lnTo>
                <a:lnTo>
                  <a:pt x="1589843" y="142963"/>
                </a:lnTo>
                <a:lnTo>
                  <a:pt x="1558116" y="140129"/>
                </a:lnTo>
                <a:close/>
              </a:path>
              <a:path w="1634489" h="227965">
                <a:moveTo>
                  <a:pt x="1624793" y="160989"/>
                </a:moveTo>
                <a:lnTo>
                  <a:pt x="1558116" y="160989"/>
                </a:lnTo>
                <a:lnTo>
                  <a:pt x="1578754" y="162358"/>
                </a:lnTo>
                <a:lnTo>
                  <a:pt x="1594008" y="166419"/>
                </a:lnTo>
                <a:lnTo>
                  <a:pt x="1603464" y="173103"/>
                </a:lnTo>
                <a:lnTo>
                  <a:pt x="1606708" y="182340"/>
                </a:lnTo>
                <a:lnTo>
                  <a:pt x="1603464" y="191436"/>
                </a:lnTo>
                <a:lnTo>
                  <a:pt x="1594008" y="198046"/>
                </a:lnTo>
                <a:lnTo>
                  <a:pt x="1578754" y="202080"/>
                </a:lnTo>
                <a:lnTo>
                  <a:pt x="1558116" y="203446"/>
                </a:lnTo>
                <a:lnTo>
                  <a:pt x="1625071" y="203446"/>
                </a:lnTo>
                <a:lnTo>
                  <a:pt x="1628726" y="200221"/>
                </a:lnTo>
                <a:lnTo>
                  <a:pt x="1633948" y="182340"/>
                </a:lnTo>
                <a:lnTo>
                  <a:pt x="1628726" y="164460"/>
                </a:lnTo>
                <a:lnTo>
                  <a:pt x="1624793" y="160989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302156" y="10155695"/>
            <a:ext cx="1323340" cy="222250"/>
          </a:xfrm>
          <a:custGeom>
            <a:avLst/>
            <a:gdLst/>
            <a:ahLst/>
            <a:cxnLst/>
            <a:rect l="l" t="t" r="r" b="b"/>
            <a:pathLst>
              <a:path w="1323340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323340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323340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323340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323340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323340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323340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323340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323340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323340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323340" h="222250">
                <a:moveTo>
                  <a:pt x="771327" y="147983"/>
                </a:moveTo>
                <a:lnTo>
                  <a:pt x="744087" y="147983"/>
                </a:lnTo>
                <a:lnTo>
                  <a:pt x="744087" y="217434"/>
                </a:lnTo>
                <a:lnTo>
                  <a:pt x="895260" y="217434"/>
                </a:lnTo>
                <a:lnTo>
                  <a:pt x="895260" y="195347"/>
                </a:lnTo>
                <a:lnTo>
                  <a:pt x="771327" y="195347"/>
                </a:lnTo>
                <a:lnTo>
                  <a:pt x="771327" y="147983"/>
                </a:lnTo>
                <a:close/>
              </a:path>
              <a:path w="1323340" h="222250">
                <a:moveTo>
                  <a:pt x="889616" y="245"/>
                </a:moveTo>
                <a:lnTo>
                  <a:pt x="862375" y="245"/>
                </a:lnTo>
                <a:lnTo>
                  <a:pt x="862375" y="58898"/>
                </a:lnTo>
                <a:lnTo>
                  <a:pt x="823109" y="58898"/>
                </a:lnTo>
                <a:lnTo>
                  <a:pt x="823109" y="80985"/>
                </a:lnTo>
                <a:lnTo>
                  <a:pt x="862375" y="80985"/>
                </a:lnTo>
                <a:lnTo>
                  <a:pt x="862375" y="162216"/>
                </a:lnTo>
                <a:lnTo>
                  <a:pt x="889616" y="162216"/>
                </a:lnTo>
                <a:lnTo>
                  <a:pt x="889616" y="245"/>
                </a:lnTo>
                <a:close/>
              </a:path>
              <a:path w="1323340" h="222250">
                <a:moveTo>
                  <a:pt x="785316" y="38284"/>
                </a:moveTo>
                <a:lnTo>
                  <a:pt x="757584" y="38284"/>
                </a:lnTo>
                <a:lnTo>
                  <a:pt x="757545" y="44419"/>
                </a:lnTo>
                <a:lnTo>
                  <a:pt x="754080" y="65942"/>
                </a:lnTo>
                <a:lnTo>
                  <a:pt x="743719" y="85986"/>
                </a:lnTo>
                <a:lnTo>
                  <a:pt x="726732" y="102670"/>
                </a:lnTo>
                <a:lnTo>
                  <a:pt x="703349" y="114361"/>
                </a:lnTo>
                <a:lnTo>
                  <a:pt x="717337" y="136448"/>
                </a:lnTo>
                <a:lnTo>
                  <a:pt x="735495" y="127937"/>
                </a:lnTo>
                <a:lnTo>
                  <a:pt x="750698" y="116309"/>
                </a:lnTo>
                <a:lnTo>
                  <a:pt x="762840" y="101989"/>
                </a:lnTo>
                <a:lnTo>
                  <a:pt x="771818" y="85403"/>
                </a:lnTo>
                <a:lnTo>
                  <a:pt x="801089" y="85403"/>
                </a:lnTo>
                <a:lnTo>
                  <a:pt x="798568" y="82979"/>
                </a:lnTo>
                <a:lnTo>
                  <a:pt x="788652" y="64355"/>
                </a:lnTo>
                <a:lnTo>
                  <a:pt x="785316" y="44419"/>
                </a:lnTo>
                <a:lnTo>
                  <a:pt x="785316" y="38284"/>
                </a:lnTo>
                <a:close/>
              </a:path>
              <a:path w="1323340" h="222250">
                <a:moveTo>
                  <a:pt x="801089" y="85403"/>
                </a:moveTo>
                <a:lnTo>
                  <a:pt x="771818" y="85403"/>
                </a:lnTo>
                <a:lnTo>
                  <a:pt x="780551" y="100363"/>
                </a:lnTo>
                <a:lnTo>
                  <a:pt x="792172" y="113334"/>
                </a:lnTo>
                <a:lnTo>
                  <a:pt x="806623" y="123934"/>
                </a:lnTo>
                <a:lnTo>
                  <a:pt x="823845" y="131785"/>
                </a:lnTo>
                <a:lnTo>
                  <a:pt x="837589" y="109944"/>
                </a:lnTo>
                <a:lnTo>
                  <a:pt x="814926" y="98705"/>
                </a:lnTo>
                <a:lnTo>
                  <a:pt x="801089" y="85403"/>
                </a:lnTo>
                <a:close/>
              </a:path>
              <a:path w="1323340" h="222250">
                <a:moveTo>
                  <a:pt x="831208" y="16197"/>
                </a:moveTo>
                <a:lnTo>
                  <a:pt x="711447" y="16197"/>
                </a:lnTo>
                <a:lnTo>
                  <a:pt x="711447" y="38284"/>
                </a:lnTo>
                <a:lnTo>
                  <a:pt x="831208" y="38284"/>
                </a:lnTo>
                <a:lnTo>
                  <a:pt x="831208" y="16197"/>
                </a:lnTo>
                <a:close/>
              </a:path>
              <a:path w="1323340" h="222250">
                <a:moveTo>
                  <a:pt x="1107050" y="0"/>
                </a:moveTo>
                <a:lnTo>
                  <a:pt x="1079810" y="0"/>
                </a:lnTo>
                <a:lnTo>
                  <a:pt x="1079810" y="86630"/>
                </a:lnTo>
                <a:lnTo>
                  <a:pt x="1036863" y="86630"/>
                </a:lnTo>
                <a:lnTo>
                  <a:pt x="1036863" y="108717"/>
                </a:lnTo>
                <a:lnTo>
                  <a:pt x="1079810" y="108717"/>
                </a:lnTo>
                <a:lnTo>
                  <a:pt x="1079810" y="222097"/>
                </a:lnTo>
                <a:lnTo>
                  <a:pt x="1107050" y="222097"/>
                </a:lnTo>
                <a:lnTo>
                  <a:pt x="1107050" y="0"/>
                </a:lnTo>
                <a:close/>
              </a:path>
              <a:path w="1323340" h="222250">
                <a:moveTo>
                  <a:pt x="1002014" y="58898"/>
                </a:moveTo>
                <a:lnTo>
                  <a:pt x="974773" y="58898"/>
                </a:lnTo>
                <a:lnTo>
                  <a:pt x="974773" y="70433"/>
                </a:lnTo>
                <a:lnTo>
                  <a:pt x="971165" y="96730"/>
                </a:lnTo>
                <a:lnTo>
                  <a:pt x="960632" y="121785"/>
                </a:lnTo>
                <a:lnTo>
                  <a:pt x="943610" y="143251"/>
                </a:lnTo>
                <a:lnTo>
                  <a:pt x="920538" y="158781"/>
                </a:lnTo>
                <a:lnTo>
                  <a:pt x="935262" y="179886"/>
                </a:lnTo>
                <a:lnTo>
                  <a:pt x="952957" y="169147"/>
                </a:lnTo>
                <a:lnTo>
                  <a:pt x="967856" y="154532"/>
                </a:lnTo>
                <a:lnTo>
                  <a:pt x="979833" y="136765"/>
                </a:lnTo>
                <a:lnTo>
                  <a:pt x="988762" y="116570"/>
                </a:lnTo>
                <a:lnTo>
                  <a:pt x="1014855" y="116570"/>
                </a:lnTo>
                <a:lnTo>
                  <a:pt x="1005565" y="95710"/>
                </a:lnTo>
                <a:lnTo>
                  <a:pt x="1002014" y="70433"/>
                </a:lnTo>
                <a:lnTo>
                  <a:pt x="1002014" y="58898"/>
                </a:lnTo>
                <a:close/>
              </a:path>
              <a:path w="1323340" h="222250">
                <a:moveTo>
                  <a:pt x="1014855" y="116570"/>
                </a:moveTo>
                <a:lnTo>
                  <a:pt x="988762" y="116570"/>
                </a:lnTo>
                <a:lnTo>
                  <a:pt x="997639" y="135603"/>
                </a:lnTo>
                <a:lnTo>
                  <a:pt x="1009622" y="152323"/>
                </a:lnTo>
                <a:lnTo>
                  <a:pt x="1024550" y="166076"/>
                </a:lnTo>
                <a:lnTo>
                  <a:pt x="1042262" y="176205"/>
                </a:lnTo>
                <a:lnTo>
                  <a:pt x="1056986" y="155345"/>
                </a:lnTo>
                <a:lnTo>
                  <a:pt x="1033557" y="140283"/>
                </a:lnTo>
                <a:lnTo>
                  <a:pt x="1016248" y="119699"/>
                </a:lnTo>
                <a:lnTo>
                  <a:pt x="1014855" y="116570"/>
                </a:lnTo>
                <a:close/>
              </a:path>
              <a:path w="1323340" h="222250">
                <a:moveTo>
                  <a:pt x="1048642" y="37057"/>
                </a:moveTo>
                <a:lnTo>
                  <a:pt x="927164" y="37057"/>
                </a:lnTo>
                <a:lnTo>
                  <a:pt x="927164" y="58898"/>
                </a:lnTo>
                <a:lnTo>
                  <a:pt x="1048642" y="58898"/>
                </a:lnTo>
                <a:lnTo>
                  <a:pt x="1048642" y="37057"/>
                </a:lnTo>
                <a:close/>
              </a:path>
              <a:path w="1323340" h="222250">
                <a:moveTo>
                  <a:pt x="1002260" y="4662"/>
                </a:moveTo>
                <a:lnTo>
                  <a:pt x="975019" y="4662"/>
                </a:lnTo>
                <a:lnTo>
                  <a:pt x="975019" y="37057"/>
                </a:lnTo>
                <a:lnTo>
                  <a:pt x="1002260" y="37057"/>
                </a:lnTo>
                <a:lnTo>
                  <a:pt x="1002260" y="4662"/>
                </a:lnTo>
                <a:close/>
              </a:path>
              <a:path w="1323340" h="222250">
                <a:moveTo>
                  <a:pt x="1323012" y="0"/>
                </a:moveTo>
                <a:lnTo>
                  <a:pt x="1296017" y="0"/>
                </a:lnTo>
                <a:lnTo>
                  <a:pt x="1296017" y="222097"/>
                </a:lnTo>
                <a:lnTo>
                  <a:pt x="1323012" y="222097"/>
                </a:lnTo>
                <a:lnTo>
                  <a:pt x="1323012" y="0"/>
                </a:lnTo>
                <a:close/>
              </a:path>
              <a:path w="1323340" h="222250">
                <a:moveTo>
                  <a:pt x="1254788" y="19387"/>
                </a:moveTo>
                <a:lnTo>
                  <a:pt x="1150243" y="19387"/>
                </a:lnTo>
                <a:lnTo>
                  <a:pt x="1150243" y="41474"/>
                </a:lnTo>
                <a:lnTo>
                  <a:pt x="1227056" y="41474"/>
                </a:lnTo>
                <a:lnTo>
                  <a:pt x="1227056" y="80985"/>
                </a:lnTo>
                <a:lnTo>
                  <a:pt x="1150488" y="80985"/>
                </a:lnTo>
                <a:lnTo>
                  <a:pt x="1150488" y="169579"/>
                </a:lnTo>
                <a:lnTo>
                  <a:pt x="1169876" y="169579"/>
                </a:lnTo>
                <a:lnTo>
                  <a:pt x="1198627" y="169283"/>
                </a:lnTo>
                <a:lnTo>
                  <a:pt x="1225952" y="168137"/>
                </a:lnTo>
                <a:lnTo>
                  <a:pt x="1252909" y="165748"/>
                </a:lnTo>
                <a:lnTo>
                  <a:pt x="1280556" y="161726"/>
                </a:lnTo>
                <a:lnTo>
                  <a:pt x="1278965" y="147246"/>
                </a:lnTo>
                <a:lnTo>
                  <a:pt x="1178465" y="147246"/>
                </a:lnTo>
                <a:lnTo>
                  <a:pt x="1178465" y="102581"/>
                </a:lnTo>
                <a:lnTo>
                  <a:pt x="1254788" y="102581"/>
                </a:lnTo>
                <a:lnTo>
                  <a:pt x="1254788" y="19387"/>
                </a:lnTo>
                <a:close/>
              </a:path>
              <a:path w="1323340" h="222250">
                <a:moveTo>
                  <a:pt x="1278102" y="139393"/>
                </a:moveTo>
                <a:lnTo>
                  <a:pt x="1252905" y="143070"/>
                </a:lnTo>
                <a:lnTo>
                  <a:pt x="1228467" y="145436"/>
                </a:lnTo>
                <a:lnTo>
                  <a:pt x="1203938" y="146744"/>
                </a:lnTo>
                <a:lnTo>
                  <a:pt x="1178465" y="147246"/>
                </a:lnTo>
                <a:lnTo>
                  <a:pt x="1278965" y="147246"/>
                </a:lnTo>
                <a:lnTo>
                  <a:pt x="1278102" y="139393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03098" y="1926642"/>
            <a:ext cx="8083550" cy="6649084"/>
            <a:chOff x="1403098" y="1926642"/>
            <a:chExt cx="8083550" cy="6649084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098" y="1926642"/>
              <a:ext cx="8083523" cy="664901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560161" y="2083706"/>
              <a:ext cx="7769859" cy="6335395"/>
            </a:xfrm>
            <a:custGeom>
              <a:avLst/>
              <a:gdLst/>
              <a:ahLst/>
              <a:cxnLst/>
              <a:rect l="l" t="t" r="r" b="b"/>
              <a:pathLst>
                <a:path w="7769859" h="6335395">
                  <a:moveTo>
                    <a:pt x="7559979" y="0"/>
                  </a:moveTo>
                  <a:lnTo>
                    <a:pt x="209417" y="0"/>
                  </a:lnTo>
                  <a:lnTo>
                    <a:pt x="161400" y="5530"/>
                  </a:lnTo>
                  <a:lnTo>
                    <a:pt x="117321" y="21285"/>
                  </a:lnTo>
                  <a:lnTo>
                    <a:pt x="78437" y="46006"/>
                  </a:lnTo>
                  <a:lnTo>
                    <a:pt x="46006" y="78437"/>
                  </a:lnTo>
                  <a:lnTo>
                    <a:pt x="21285" y="117321"/>
                  </a:lnTo>
                  <a:lnTo>
                    <a:pt x="5530" y="161400"/>
                  </a:lnTo>
                  <a:lnTo>
                    <a:pt x="0" y="209417"/>
                  </a:lnTo>
                  <a:lnTo>
                    <a:pt x="0" y="6125467"/>
                  </a:lnTo>
                  <a:lnTo>
                    <a:pt x="5530" y="6173485"/>
                  </a:lnTo>
                  <a:lnTo>
                    <a:pt x="21285" y="6217564"/>
                  </a:lnTo>
                  <a:lnTo>
                    <a:pt x="46006" y="6256448"/>
                  </a:lnTo>
                  <a:lnTo>
                    <a:pt x="78437" y="6288878"/>
                  </a:lnTo>
                  <a:lnTo>
                    <a:pt x="117321" y="6313600"/>
                  </a:lnTo>
                  <a:lnTo>
                    <a:pt x="161400" y="6329354"/>
                  </a:lnTo>
                  <a:lnTo>
                    <a:pt x="209417" y="6334885"/>
                  </a:lnTo>
                  <a:lnTo>
                    <a:pt x="7559979" y="6334885"/>
                  </a:lnTo>
                  <a:lnTo>
                    <a:pt x="7607996" y="6329354"/>
                  </a:lnTo>
                  <a:lnTo>
                    <a:pt x="7652075" y="6313600"/>
                  </a:lnTo>
                  <a:lnTo>
                    <a:pt x="7690959" y="6288878"/>
                  </a:lnTo>
                  <a:lnTo>
                    <a:pt x="7723390" y="6256447"/>
                  </a:lnTo>
                  <a:lnTo>
                    <a:pt x="7748111" y="6217564"/>
                  </a:lnTo>
                  <a:lnTo>
                    <a:pt x="7763866" y="6173485"/>
                  </a:lnTo>
                  <a:lnTo>
                    <a:pt x="7769396" y="6125467"/>
                  </a:lnTo>
                  <a:lnTo>
                    <a:pt x="7769396" y="209417"/>
                  </a:lnTo>
                  <a:lnTo>
                    <a:pt x="7763866" y="161400"/>
                  </a:lnTo>
                  <a:lnTo>
                    <a:pt x="7748111" y="117321"/>
                  </a:lnTo>
                  <a:lnTo>
                    <a:pt x="7723390" y="78437"/>
                  </a:lnTo>
                  <a:lnTo>
                    <a:pt x="7690959" y="46006"/>
                  </a:lnTo>
                  <a:lnTo>
                    <a:pt x="7652075" y="21285"/>
                  </a:lnTo>
                  <a:lnTo>
                    <a:pt x="7607996" y="5530"/>
                  </a:lnTo>
                  <a:lnTo>
                    <a:pt x="7559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4986" y="1926642"/>
            <a:ext cx="8083523" cy="664901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2075525" y="2452150"/>
            <a:ext cx="3072130" cy="337185"/>
          </a:xfrm>
          <a:custGeom>
            <a:avLst/>
            <a:gdLst/>
            <a:ahLst/>
            <a:cxnLst/>
            <a:rect l="l" t="t" r="r" b="b"/>
            <a:pathLst>
              <a:path w="3072129" h="337185">
                <a:moveTo>
                  <a:pt x="91293" y="198619"/>
                </a:moveTo>
                <a:lnTo>
                  <a:pt x="49409" y="198619"/>
                </a:lnTo>
                <a:lnTo>
                  <a:pt x="49409" y="295148"/>
                </a:lnTo>
                <a:lnTo>
                  <a:pt x="254246" y="295148"/>
                </a:lnTo>
                <a:lnTo>
                  <a:pt x="254246" y="261772"/>
                </a:lnTo>
                <a:lnTo>
                  <a:pt x="91293" y="261772"/>
                </a:lnTo>
                <a:lnTo>
                  <a:pt x="91293" y="198619"/>
                </a:lnTo>
                <a:close/>
              </a:path>
              <a:path w="3072129" h="337185">
                <a:moveTo>
                  <a:pt x="247047" y="149864"/>
                </a:moveTo>
                <a:lnTo>
                  <a:pt x="205491" y="149864"/>
                </a:lnTo>
                <a:lnTo>
                  <a:pt x="205491" y="220543"/>
                </a:lnTo>
                <a:lnTo>
                  <a:pt x="247047" y="220543"/>
                </a:lnTo>
                <a:lnTo>
                  <a:pt x="247047" y="149864"/>
                </a:lnTo>
                <a:close/>
              </a:path>
              <a:path w="3072129" h="337185">
                <a:moveTo>
                  <a:pt x="79186" y="19960"/>
                </a:moveTo>
                <a:lnTo>
                  <a:pt x="47717" y="25911"/>
                </a:lnTo>
                <a:lnTo>
                  <a:pt x="22536" y="42047"/>
                </a:lnTo>
                <a:lnTo>
                  <a:pt x="5884" y="66526"/>
                </a:lnTo>
                <a:lnTo>
                  <a:pt x="0" y="97510"/>
                </a:lnTo>
                <a:lnTo>
                  <a:pt x="5884" y="128160"/>
                </a:lnTo>
                <a:lnTo>
                  <a:pt x="22536" y="152523"/>
                </a:lnTo>
                <a:lnTo>
                  <a:pt x="47717" y="168602"/>
                </a:lnTo>
                <a:lnTo>
                  <a:pt x="79186" y="174405"/>
                </a:lnTo>
                <a:lnTo>
                  <a:pt x="95994" y="172710"/>
                </a:lnTo>
                <a:lnTo>
                  <a:pt x="111559" y="167840"/>
                </a:lnTo>
                <a:lnTo>
                  <a:pt x="125499" y="160118"/>
                </a:lnTo>
                <a:lnTo>
                  <a:pt x="137430" y="149864"/>
                </a:lnTo>
                <a:lnTo>
                  <a:pt x="247047" y="149864"/>
                </a:lnTo>
                <a:lnTo>
                  <a:pt x="247047" y="137430"/>
                </a:lnTo>
                <a:lnTo>
                  <a:pt x="79186" y="137430"/>
                </a:lnTo>
                <a:lnTo>
                  <a:pt x="63152" y="134689"/>
                </a:lnTo>
                <a:lnTo>
                  <a:pt x="50554" y="126795"/>
                </a:lnTo>
                <a:lnTo>
                  <a:pt x="42374" y="114238"/>
                </a:lnTo>
                <a:lnTo>
                  <a:pt x="39593" y="97510"/>
                </a:lnTo>
                <a:lnTo>
                  <a:pt x="42374" y="80592"/>
                </a:lnTo>
                <a:lnTo>
                  <a:pt x="50554" y="67938"/>
                </a:lnTo>
                <a:lnTo>
                  <a:pt x="63152" y="60008"/>
                </a:lnTo>
                <a:lnTo>
                  <a:pt x="79186" y="57262"/>
                </a:lnTo>
                <a:lnTo>
                  <a:pt x="247047" y="57262"/>
                </a:lnTo>
                <a:lnTo>
                  <a:pt x="247047" y="44501"/>
                </a:lnTo>
                <a:lnTo>
                  <a:pt x="137430" y="44501"/>
                </a:lnTo>
                <a:lnTo>
                  <a:pt x="125430" y="34270"/>
                </a:lnTo>
                <a:lnTo>
                  <a:pt x="111498" y="26586"/>
                </a:lnTo>
                <a:lnTo>
                  <a:pt x="95971" y="21724"/>
                </a:lnTo>
                <a:lnTo>
                  <a:pt x="79186" y="19960"/>
                </a:lnTo>
                <a:close/>
              </a:path>
              <a:path w="3072129" h="337185">
                <a:moveTo>
                  <a:pt x="247047" y="57262"/>
                </a:moveTo>
                <a:lnTo>
                  <a:pt x="79186" y="57262"/>
                </a:lnTo>
                <a:lnTo>
                  <a:pt x="94519" y="60008"/>
                </a:lnTo>
                <a:lnTo>
                  <a:pt x="106876" y="67938"/>
                </a:lnTo>
                <a:lnTo>
                  <a:pt x="115123" y="80592"/>
                </a:lnTo>
                <a:lnTo>
                  <a:pt x="118124" y="97510"/>
                </a:lnTo>
                <a:lnTo>
                  <a:pt x="115123" y="114238"/>
                </a:lnTo>
                <a:lnTo>
                  <a:pt x="106876" y="126795"/>
                </a:lnTo>
                <a:lnTo>
                  <a:pt x="94519" y="134689"/>
                </a:lnTo>
                <a:lnTo>
                  <a:pt x="79186" y="137430"/>
                </a:lnTo>
                <a:lnTo>
                  <a:pt x="247047" y="137430"/>
                </a:lnTo>
                <a:lnTo>
                  <a:pt x="247047" y="116488"/>
                </a:lnTo>
                <a:lnTo>
                  <a:pt x="155427" y="116488"/>
                </a:lnTo>
                <a:lnTo>
                  <a:pt x="156899" y="110435"/>
                </a:lnTo>
                <a:lnTo>
                  <a:pt x="157717" y="104054"/>
                </a:lnTo>
                <a:lnTo>
                  <a:pt x="157717" y="90638"/>
                </a:lnTo>
                <a:lnTo>
                  <a:pt x="156899" y="84094"/>
                </a:lnTo>
                <a:lnTo>
                  <a:pt x="155427" y="77877"/>
                </a:lnTo>
                <a:lnTo>
                  <a:pt x="247047" y="77877"/>
                </a:lnTo>
                <a:lnTo>
                  <a:pt x="247047" y="57262"/>
                </a:lnTo>
                <a:close/>
              </a:path>
              <a:path w="3072129" h="337185">
                <a:moveTo>
                  <a:pt x="247047" y="77877"/>
                </a:moveTo>
                <a:lnTo>
                  <a:pt x="205491" y="77877"/>
                </a:lnTo>
                <a:lnTo>
                  <a:pt x="205491" y="116488"/>
                </a:lnTo>
                <a:lnTo>
                  <a:pt x="247047" y="116488"/>
                </a:lnTo>
                <a:lnTo>
                  <a:pt x="247047" y="77877"/>
                </a:lnTo>
                <a:close/>
              </a:path>
              <a:path w="3072129" h="337185">
                <a:moveTo>
                  <a:pt x="247047" y="2944"/>
                </a:moveTo>
                <a:lnTo>
                  <a:pt x="205491" y="2944"/>
                </a:lnTo>
                <a:lnTo>
                  <a:pt x="205491" y="44501"/>
                </a:lnTo>
                <a:lnTo>
                  <a:pt x="247047" y="44501"/>
                </a:lnTo>
                <a:lnTo>
                  <a:pt x="247047" y="2944"/>
                </a:lnTo>
                <a:close/>
              </a:path>
              <a:path w="3072129" h="337185">
                <a:moveTo>
                  <a:pt x="557247" y="147574"/>
                </a:moveTo>
                <a:lnTo>
                  <a:pt x="285658" y="147574"/>
                </a:lnTo>
                <a:lnTo>
                  <a:pt x="285658" y="180949"/>
                </a:lnTo>
                <a:lnTo>
                  <a:pt x="557247" y="180949"/>
                </a:lnTo>
                <a:lnTo>
                  <a:pt x="557247" y="147574"/>
                </a:lnTo>
                <a:close/>
              </a:path>
              <a:path w="3072129" h="337185">
                <a:moveTo>
                  <a:pt x="441740" y="107981"/>
                </a:moveTo>
                <a:lnTo>
                  <a:pt x="400511" y="107981"/>
                </a:lnTo>
                <a:lnTo>
                  <a:pt x="400511" y="147574"/>
                </a:lnTo>
                <a:lnTo>
                  <a:pt x="441740" y="147574"/>
                </a:lnTo>
                <a:lnTo>
                  <a:pt x="441740" y="107981"/>
                </a:lnTo>
                <a:close/>
              </a:path>
              <a:path w="3072129" h="337185">
                <a:moveTo>
                  <a:pt x="442394" y="7525"/>
                </a:moveTo>
                <a:lnTo>
                  <a:pt x="399856" y="7525"/>
                </a:lnTo>
                <a:lnTo>
                  <a:pt x="399856" y="17342"/>
                </a:lnTo>
                <a:lnTo>
                  <a:pt x="393460" y="42272"/>
                </a:lnTo>
                <a:lnTo>
                  <a:pt x="374456" y="64870"/>
                </a:lnTo>
                <a:lnTo>
                  <a:pt x="343120" y="82683"/>
                </a:lnTo>
                <a:lnTo>
                  <a:pt x="299729" y="93256"/>
                </a:lnTo>
                <a:lnTo>
                  <a:pt x="314453" y="125650"/>
                </a:lnTo>
                <a:lnTo>
                  <a:pt x="349568" y="117603"/>
                </a:lnTo>
                <a:lnTo>
                  <a:pt x="379283" y="104831"/>
                </a:lnTo>
                <a:lnTo>
                  <a:pt x="403189" y="87803"/>
                </a:lnTo>
                <a:lnTo>
                  <a:pt x="420798" y="67079"/>
                </a:lnTo>
                <a:lnTo>
                  <a:pt x="470753" y="67079"/>
                </a:lnTo>
                <a:lnTo>
                  <a:pt x="467467" y="65238"/>
                </a:lnTo>
                <a:lnTo>
                  <a:pt x="448658" y="42686"/>
                </a:lnTo>
                <a:lnTo>
                  <a:pt x="442394" y="17342"/>
                </a:lnTo>
                <a:lnTo>
                  <a:pt x="442394" y="7525"/>
                </a:lnTo>
                <a:close/>
              </a:path>
              <a:path w="3072129" h="337185">
                <a:moveTo>
                  <a:pt x="470753" y="67079"/>
                </a:moveTo>
                <a:lnTo>
                  <a:pt x="420798" y="67079"/>
                </a:lnTo>
                <a:lnTo>
                  <a:pt x="438270" y="87826"/>
                </a:lnTo>
                <a:lnTo>
                  <a:pt x="462027" y="104770"/>
                </a:lnTo>
                <a:lnTo>
                  <a:pt x="491707" y="117534"/>
                </a:lnTo>
                <a:lnTo>
                  <a:pt x="526816" y="125650"/>
                </a:lnTo>
                <a:lnTo>
                  <a:pt x="542849" y="93256"/>
                </a:lnTo>
                <a:lnTo>
                  <a:pt x="498854" y="82821"/>
                </a:lnTo>
                <a:lnTo>
                  <a:pt x="470753" y="67079"/>
                </a:lnTo>
                <a:close/>
              </a:path>
              <a:path w="3072129" h="337185">
                <a:moveTo>
                  <a:pt x="524198" y="201891"/>
                </a:moveTo>
                <a:lnTo>
                  <a:pt x="315762" y="201891"/>
                </a:lnTo>
                <a:lnTo>
                  <a:pt x="315762" y="234286"/>
                </a:lnTo>
                <a:lnTo>
                  <a:pt x="482642" y="234286"/>
                </a:lnTo>
                <a:lnTo>
                  <a:pt x="482642" y="300383"/>
                </a:lnTo>
                <a:lnTo>
                  <a:pt x="524198" y="300383"/>
                </a:lnTo>
                <a:lnTo>
                  <a:pt x="524198" y="201891"/>
                </a:lnTo>
                <a:close/>
              </a:path>
              <a:path w="3072129" h="337185">
                <a:moveTo>
                  <a:pt x="741469" y="30103"/>
                </a:moveTo>
                <a:lnTo>
                  <a:pt x="575898" y="30103"/>
                </a:lnTo>
                <a:lnTo>
                  <a:pt x="575898" y="63152"/>
                </a:lnTo>
                <a:lnTo>
                  <a:pt x="741469" y="63152"/>
                </a:lnTo>
                <a:lnTo>
                  <a:pt x="741469" y="30103"/>
                </a:lnTo>
                <a:close/>
              </a:path>
              <a:path w="3072129" h="337185">
                <a:moveTo>
                  <a:pt x="681589" y="0"/>
                </a:moveTo>
                <a:lnTo>
                  <a:pt x="640032" y="0"/>
                </a:lnTo>
                <a:lnTo>
                  <a:pt x="640032" y="30103"/>
                </a:lnTo>
                <a:lnTo>
                  <a:pt x="681589" y="30103"/>
                </a:lnTo>
                <a:lnTo>
                  <a:pt x="681589" y="0"/>
                </a:lnTo>
                <a:close/>
              </a:path>
              <a:path w="3072129" h="337185">
                <a:moveTo>
                  <a:pt x="660320" y="72968"/>
                </a:moveTo>
                <a:lnTo>
                  <a:pt x="631990" y="77202"/>
                </a:lnTo>
                <a:lnTo>
                  <a:pt x="609888" y="88675"/>
                </a:lnTo>
                <a:lnTo>
                  <a:pt x="595577" y="106283"/>
                </a:lnTo>
                <a:lnTo>
                  <a:pt x="590623" y="128922"/>
                </a:lnTo>
                <a:lnTo>
                  <a:pt x="595577" y="151689"/>
                </a:lnTo>
                <a:lnTo>
                  <a:pt x="609888" y="169211"/>
                </a:lnTo>
                <a:lnTo>
                  <a:pt x="631990" y="180413"/>
                </a:lnTo>
                <a:lnTo>
                  <a:pt x="660320" y="184222"/>
                </a:lnTo>
                <a:lnTo>
                  <a:pt x="688573" y="180413"/>
                </a:lnTo>
                <a:lnTo>
                  <a:pt x="710874" y="169211"/>
                </a:lnTo>
                <a:lnTo>
                  <a:pt x="724081" y="153463"/>
                </a:lnTo>
                <a:lnTo>
                  <a:pt x="660320" y="153463"/>
                </a:lnTo>
                <a:lnTo>
                  <a:pt x="647461" y="151884"/>
                </a:lnTo>
                <a:lnTo>
                  <a:pt x="637701" y="147205"/>
                </a:lnTo>
                <a:lnTo>
                  <a:pt x="631561" y="139521"/>
                </a:lnTo>
                <a:lnTo>
                  <a:pt x="629561" y="128922"/>
                </a:lnTo>
                <a:lnTo>
                  <a:pt x="631561" y="118272"/>
                </a:lnTo>
                <a:lnTo>
                  <a:pt x="637701" y="110476"/>
                </a:lnTo>
                <a:lnTo>
                  <a:pt x="647461" y="105685"/>
                </a:lnTo>
                <a:lnTo>
                  <a:pt x="660320" y="104054"/>
                </a:lnTo>
                <a:lnTo>
                  <a:pt x="723708" y="104054"/>
                </a:lnTo>
                <a:lnTo>
                  <a:pt x="710874" y="88675"/>
                </a:lnTo>
                <a:lnTo>
                  <a:pt x="688573" y="77202"/>
                </a:lnTo>
                <a:lnTo>
                  <a:pt x="660320" y="72968"/>
                </a:lnTo>
                <a:close/>
              </a:path>
              <a:path w="3072129" h="337185">
                <a:moveTo>
                  <a:pt x="723708" y="104054"/>
                </a:moveTo>
                <a:lnTo>
                  <a:pt x="660320" y="104054"/>
                </a:lnTo>
                <a:lnTo>
                  <a:pt x="673148" y="105685"/>
                </a:lnTo>
                <a:lnTo>
                  <a:pt x="683184" y="110476"/>
                </a:lnTo>
                <a:lnTo>
                  <a:pt x="689723" y="118272"/>
                </a:lnTo>
                <a:lnTo>
                  <a:pt x="692060" y="128922"/>
                </a:lnTo>
                <a:lnTo>
                  <a:pt x="689723" y="139521"/>
                </a:lnTo>
                <a:lnTo>
                  <a:pt x="683184" y="147205"/>
                </a:lnTo>
                <a:lnTo>
                  <a:pt x="673148" y="151884"/>
                </a:lnTo>
                <a:lnTo>
                  <a:pt x="660320" y="153463"/>
                </a:lnTo>
                <a:lnTo>
                  <a:pt x="724081" y="153463"/>
                </a:lnTo>
                <a:lnTo>
                  <a:pt x="725568" y="151689"/>
                </a:lnTo>
                <a:lnTo>
                  <a:pt x="730998" y="128922"/>
                </a:lnTo>
                <a:lnTo>
                  <a:pt x="725568" y="106283"/>
                </a:lnTo>
                <a:lnTo>
                  <a:pt x="723708" y="104054"/>
                </a:lnTo>
                <a:close/>
              </a:path>
              <a:path w="3072129" h="337185">
                <a:moveTo>
                  <a:pt x="826218" y="2617"/>
                </a:moveTo>
                <a:lnTo>
                  <a:pt x="784661" y="2617"/>
                </a:lnTo>
                <a:lnTo>
                  <a:pt x="784661" y="68060"/>
                </a:lnTo>
                <a:lnTo>
                  <a:pt x="744741" y="68060"/>
                </a:lnTo>
                <a:lnTo>
                  <a:pt x="744741" y="101436"/>
                </a:lnTo>
                <a:lnTo>
                  <a:pt x="784661" y="101436"/>
                </a:lnTo>
                <a:lnTo>
                  <a:pt x="784661" y="127613"/>
                </a:lnTo>
                <a:lnTo>
                  <a:pt x="744087" y="127613"/>
                </a:lnTo>
                <a:lnTo>
                  <a:pt x="744087" y="160989"/>
                </a:lnTo>
                <a:lnTo>
                  <a:pt x="784661" y="160989"/>
                </a:lnTo>
                <a:lnTo>
                  <a:pt x="784661" y="192402"/>
                </a:lnTo>
                <a:lnTo>
                  <a:pt x="826218" y="192402"/>
                </a:lnTo>
                <a:lnTo>
                  <a:pt x="826218" y="2617"/>
                </a:lnTo>
                <a:close/>
              </a:path>
              <a:path w="3072129" h="337185">
                <a:moveTo>
                  <a:pt x="725108" y="196001"/>
                </a:moveTo>
                <a:lnTo>
                  <a:pt x="682274" y="199534"/>
                </a:lnTo>
                <a:lnTo>
                  <a:pt x="649931" y="209785"/>
                </a:lnTo>
                <a:lnTo>
                  <a:pt x="629490" y="226233"/>
                </a:lnTo>
                <a:lnTo>
                  <a:pt x="622363" y="248356"/>
                </a:lnTo>
                <a:lnTo>
                  <a:pt x="629490" y="270151"/>
                </a:lnTo>
                <a:lnTo>
                  <a:pt x="649931" y="286517"/>
                </a:lnTo>
                <a:lnTo>
                  <a:pt x="682274" y="296809"/>
                </a:lnTo>
                <a:lnTo>
                  <a:pt x="725108" y="300383"/>
                </a:lnTo>
                <a:lnTo>
                  <a:pt x="767805" y="296809"/>
                </a:lnTo>
                <a:lnTo>
                  <a:pt x="800163" y="286517"/>
                </a:lnTo>
                <a:lnTo>
                  <a:pt x="820681" y="270151"/>
                </a:lnTo>
                <a:lnTo>
                  <a:pt x="821069" y="268970"/>
                </a:lnTo>
                <a:lnTo>
                  <a:pt x="725108" y="268970"/>
                </a:lnTo>
                <a:lnTo>
                  <a:pt x="699892" y="267636"/>
                </a:lnTo>
                <a:lnTo>
                  <a:pt x="681425" y="263694"/>
                </a:lnTo>
                <a:lnTo>
                  <a:pt x="670075" y="257237"/>
                </a:lnTo>
                <a:lnTo>
                  <a:pt x="666210" y="248356"/>
                </a:lnTo>
                <a:lnTo>
                  <a:pt x="670075" y="239194"/>
                </a:lnTo>
                <a:lnTo>
                  <a:pt x="681425" y="232731"/>
                </a:lnTo>
                <a:lnTo>
                  <a:pt x="699892" y="228846"/>
                </a:lnTo>
                <a:lnTo>
                  <a:pt x="725108" y="227414"/>
                </a:lnTo>
                <a:lnTo>
                  <a:pt x="821064" y="227414"/>
                </a:lnTo>
                <a:lnTo>
                  <a:pt x="820681" y="226233"/>
                </a:lnTo>
                <a:lnTo>
                  <a:pt x="800163" y="209785"/>
                </a:lnTo>
                <a:lnTo>
                  <a:pt x="767805" y="199534"/>
                </a:lnTo>
                <a:lnTo>
                  <a:pt x="725108" y="196001"/>
                </a:lnTo>
                <a:close/>
              </a:path>
              <a:path w="3072129" h="337185">
                <a:moveTo>
                  <a:pt x="821064" y="227414"/>
                </a:moveTo>
                <a:lnTo>
                  <a:pt x="725108" y="227414"/>
                </a:lnTo>
                <a:lnTo>
                  <a:pt x="749895" y="228846"/>
                </a:lnTo>
                <a:lnTo>
                  <a:pt x="768055" y="232731"/>
                </a:lnTo>
                <a:lnTo>
                  <a:pt x="779222" y="239194"/>
                </a:lnTo>
                <a:lnTo>
                  <a:pt x="783025" y="248356"/>
                </a:lnTo>
                <a:lnTo>
                  <a:pt x="779222" y="257237"/>
                </a:lnTo>
                <a:lnTo>
                  <a:pt x="768055" y="263694"/>
                </a:lnTo>
                <a:lnTo>
                  <a:pt x="749895" y="267636"/>
                </a:lnTo>
                <a:lnTo>
                  <a:pt x="725108" y="268970"/>
                </a:lnTo>
                <a:lnTo>
                  <a:pt x="821069" y="268970"/>
                </a:lnTo>
                <a:lnTo>
                  <a:pt x="827854" y="248356"/>
                </a:lnTo>
                <a:lnTo>
                  <a:pt x="821064" y="227414"/>
                </a:lnTo>
                <a:close/>
              </a:path>
              <a:path w="3072129" h="337185">
                <a:moveTo>
                  <a:pt x="1036944" y="200582"/>
                </a:moveTo>
                <a:lnTo>
                  <a:pt x="994734" y="200582"/>
                </a:lnTo>
                <a:lnTo>
                  <a:pt x="994734" y="295148"/>
                </a:lnTo>
                <a:lnTo>
                  <a:pt x="1199243" y="295148"/>
                </a:lnTo>
                <a:lnTo>
                  <a:pt x="1199243" y="261772"/>
                </a:lnTo>
                <a:lnTo>
                  <a:pt x="1036944" y="261772"/>
                </a:lnTo>
                <a:lnTo>
                  <a:pt x="1036944" y="200582"/>
                </a:lnTo>
                <a:close/>
              </a:path>
              <a:path w="3072129" h="337185">
                <a:moveTo>
                  <a:pt x="1193026" y="149864"/>
                </a:moveTo>
                <a:lnTo>
                  <a:pt x="1151470" y="149864"/>
                </a:lnTo>
                <a:lnTo>
                  <a:pt x="1151470" y="222506"/>
                </a:lnTo>
                <a:lnTo>
                  <a:pt x="1193026" y="222506"/>
                </a:lnTo>
                <a:lnTo>
                  <a:pt x="1193026" y="149864"/>
                </a:lnTo>
                <a:close/>
              </a:path>
              <a:path w="3072129" h="337185">
                <a:moveTo>
                  <a:pt x="996697" y="22250"/>
                </a:moveTo>
                <a:lnTo>
                  <a:pt x="954813" y="22250"/>
                </a:lnTo>
                <a:lnTo>
                  <a:pt x="954813" y="175387"/>
                </a:lnTo>
                <a:lnTo>
                  <a:pt x="1096498" y="175387"/>
                </a:lnTo>
                <a:lnTo>
                  <a:pt x="1096498" y="149864"/>
                </a:lnTo>
                <a:lnTo>
                  <a:pt x="1193026" y="149864"/>
                </a:lnTo>
                <a:lnTo>
                  <a:pt x="1193026" y="142665"/>
                </a:lnTo>
                <a:lnTo>
                  <a:pt x="996697" y="142665"/>
                </a:lnTo>
                <a:lnTo>
                  <a:pt x="996697" y="99800"/>
                </a:lnTo>
                <a:lnTo>
                  <a:pt x="1096498" y="99800"/>
                </a:lnTo>
                <a:lnTo>
                  <a:pt x="1096498" y="86384"/>
                </a:lnTo>
                <a:lnTo>
                  <a:pt x="1193026" y="86384"/>
                </a:lnTo>
                <a:lnTo>
                  <a:pt x="1193026" y="68060"/>
                </a:lnTo>
                <a:lnTo>
                  <a:pt x="996697" y="68060"/>
                </a:lnTo>
                <a:lnTo>
                  <a:pt x="996697" y="22250"/>
                </a:lnTo>
                <a:close/>
              </a:path>
              <a:path w="3072129" h="337185">
                <a:moveTo>
                  <a:pt x="1096498" y="99800"/>
                </a:moveTo>
                <a:lnTo>
                  <a:pt x="1055268" y="99800"/>
                </a:lnTo>
                <a:lnTo>
                  <a:pt x="1055268" y="142665"/>
                </a:lnTo>
                <a:lnTo>
                  <a:pt x="1193026" y="142665"/>
                </a:lnTo>
                <a:lnTo>
                  <a:pt x="1193026" y="116488"/>
                </a:lnTo>
                <a:lnTo>
                  <a:pt x="1096498" y="116488"/>
                </a:lnTo>
                <a:lnTo>
                  <a:pt x="1096498" y="99800"/>
                </a:lnTo>
                <a:close/>
              </a:path>
              <a:path w="3072129" h="337185">
                <a:moveTo>
                  <a:pt x="1193026" y="86384"/>
                </a:moveTo>
                <a:lnTo>
                  <a:pt x="1151470" y="86384"/>
                </a:lnTo>
                <a:lnTo>
                  <a:pt x="1151470" y="116488"/>
                </a:lnTo>
                <a:lnTo>
                  <a:pt x="1193026" y="116488"/>
                </a:lnTo>
                <a:lnTo>
                  <a:pt x="1193026" y="86384"/>
                </a:lnTo>
                <a:close/>
              </a:path>
              <a:path w="3072129" h="337185">
                <a:moveTo>
                  <a:pt x="1096498" y="22250"/>
                </a:moveTo>
                <a:lnTo>
                  <a:pt x="1055268" y="22250"/>
                </a:lnTo>
                <a:lnTo>
                  <a:pt x="1055268" y="68060"/>
                </a:lnTo>
                <a:lnTo>
                  <a:pt x="1193026" y="68060"/>
                </a:lnTo>
                <a:lnTo>
                  <a:pt x="1193026" y="52681"/>
                </a:lnTo>
                <a:lnTo>
                  <a:pt x="1096498" y="52681"/>
                </a:lnTo>
                <a:lnTo>
                  <a:pt x="1096498" y="22250"/>
                </a:lnTo>
                <a:close/>
              </a:path>
              <a:path w="3072129" h="337185">
                <a:moveTo>
                  <a:pt x="1193026" y="2944"/>
                </a:moveTo>
                <a:lnTo>
                  <a:pt x="1151470" y="2944"/>
                </a:lnTo>
                <a:lnTo>
                  <a:pt x="1151470" y="52681"/>
                </a:lnTo>
                <a:lnTo>
                  <a:pt x="1193026" y="52681"/>
                </a:lnTo>
                <a:lnTo>
                  <a:pt x="1193026" y="2944"/>
                </a:lnTo>
                <a:close/>
              </a:path>
              <a:path w="3072129" h="337185">
                <a:moveTo>
                  <a:pt x="1389682" y="11452"/>
                </a:moveTo>
                <a:lnTo>
                  <a:pt x="1345835" y="11452"/>
                </a:lnTo>
                <a:lnTo>
                  <a:pt x="1345835" y="25849"/>
                </a:lnTo>
                <a:lnTo>
                  <a:pt x="1339153" y="52308"/>
                </a:lnTo>
                <a:lnTo>
                  <a:pt x="1319372" y="77018"/>
                </a:lnTo>
                <a:lnTo>
                  <a:pt x="1286891" y="96758"/>
                </a:lnTo>
                <a:lnTo>
                  <a:pt x="1242108" y="108308"/>
                </a:lnTo>
                <a:lnTo>
                  <a:pt x="1258796" y="142011"/>
                </a:lnTo>
                <a:lnTo>
                  <a:pt x="1294803" y="133398"/>
                </a:lnTo>
                <a:lnTo>
                  <a:pt x="1325241" y="119372"/>
                </a:lnTo>
                <a:lnTo>
                  <a:pt x="1349698" y="100713"/>
                </a:lnTo>
                <a:lnTo>
                  <a:pt x="1367759" y="78204"/>
                </a:lnTo>
                <a:lnTo>
                  <a:pt x="1418021" y="78204"/>
                </a:lnTo>
                <a:lnTo>
                  <a:pt x="1416064" y="77018"/>
                </a:lnTo>
                <a:lnTo>
                  <a:pt x="1396324" y="52308"/>
                </a:lnTo>
                <a:lnTo>
                  <a:pt x="1389682" y="25849"/>
                </a:lnTo>
                <a:lnTo>
                  <a:pt x="1389682" y="11452"/>
                </a:lnTo>
                <a:close/>
              </a:path>
              <a:path w="3072129" h="337185">
                <a:moveTo>
                  <a:pt x="1418021" y="78204"/>
                </a:moveTo>
                <a:lnTo>
                  <a:pt x="1367759" y="78204"/>
                </a:lnTo>
                <a:lnTo>
                  <a:pt x="1385784" y="100713"/>
                </a:lnTo>
                <a:lnTo>
                  <a:pt x="1410358" y="119372"/>
                </a:lnTo>
                <a:lnTo>
                  <a:pt x="1441037" y="133398"/>
                </a:lnTo>
                <a:lnTo>
                  <a:pt x="1477376" y="142011"/>
                </a:lnTo>
                <a:lnTo>
                  <a:pt x="1493737" y="108308"/>
                </a:lnTo>
                <a:lnTo>
                  <a:pt x="1448627" y="96758"/>
                </a:lnTo>
                <a:lnTo>
                  <a:pt x="1418021" y="78204"/>
                </a:lnTo>
                <a:close/>
              </a:path>
              <a:path w="3072129" h="337185">
                <a:moveTo>
                  <a:pt x="1387392" y="198619"/>
                </a:moveTo>
                <a:lnTo>
                  <a:pt x="1346163" y="198619"/>
                </a:lnTo>
                <a:lnTo>
                  <a:pt x="1346163" y="300383"/>
                </a:lnTo>
                <a:lnTo>
                  <a:pt x="1387392" y="300383"/>
                </a:lnTo>
                <a:lnTo>
                  <a:pt x="1387392" y="198619"/>
                </a:lnTo>
                <a:close/>
              </a:path>
              <a:path w="3072129" h="337185">
                <a:moveTo>
                  <a:pt x="1503226" y="164589"/>
                </a:moveTo>
                <a:lnTo>
                  <a:pt x="1231637" y="164589"/>
                </a:lnTo>
                <a:lnTo>
                  <a:pt x="1231637" y="198619"/>
                </a:lnTo>
                <a:lnTo>
                  <a:pt x="1503226" y="198619"/>
                </a:lnTo>
                <a:lnTo>
                  <a:pt x="1503226" y="164589"/>
                </a:lnTo>
                <a:close/>
              </a:path>
              <a:path w="3072129" h="337185">
                <a:moveTo>
                  <a:pt x="1649491" y="196329"/>
                </a:moveTo>
                <a:lnTo>
                  <a:pt x="1601718" y="196329"/>
                </a:lnTo>
                <a:lnTo>
                  <a:pt x="1609095" y="229791"/>
                </a:lnTo>
                <a:lnTo>
                  <a:pt x="1628345" y="253959"/>
                </a:lnTo>
                <a:lnTo>
                  <a:pt x="1658086" y="268618"/>
                </a:lnTo>
                <a:lnTo>
                  <a:pt x="1696937" y="273551"/>
                </a:lnTo>
                <a:lnTo>
                  <a:pt x="1735549" y="268577"/>
                </a:lnTo>
                <a:lnTo>
                  <a:pt x="1764344" y="254368"/>
                </a:lnTo>
                <a:lnTo>
                  <a:pt x="1782081" y="232322"/>
                </a:lnTo>
                <a:lnTo>
                  <a:pt x="1696283" y="232322"/>
                </a:lnTo>
                <a:lnTo>
                  <a:pt x="1678158" y="230057"/>
                </a:lnTo>
                <a:lnTo>
                  <a:pt x="1663684" y="223283"/>
                </a:lnTo>
                <a:lnTo>
                  <a:pt x="1653811" y="212030"/>
                </a:lnTo>
                <a:lnTo>
                  <a:pt x="1649491" y="196329"/>
                </a:lnTo>
                <a:close/>
              </a:path>
              <a:path w="3072129" h="337185">
                <a:moveTo>
                  <a:pt x="1697592" y="30103"/>
                </a:moveTo>
                <a:lnTo>
                  <a:pt x="1661772" y="35226"/>
                </a:lnTo>
                <a:lnTo>
                  <a:pt x="1633376" y="49736"/>
                </a:lnTo>
                <a:lnTo>
                  <a:pt x="1614673" y="72345"/>
                </a:lnTo>
                <a:lnTo>
                  <a:pt x="1607935" y="101763"/>
                </a:lnTo>
                <a:lnTo>
                  <a:pt x="1612393" y="125088"/>
                </a:lnTo>
                <a:lnTo>
                  <a:pt x="1625195" y="143320"/>
                </a:lnTo>
                <a:lnTo>
                  <a:pt x="1645483" y="156889"/>
                </a:lnTo>
                <a:lnTo>
                  <a:pt x="1672396" y="166225"/>
                </a:lnTo>
                <a:lnTo>
                  <a:pt x="1698246" y="172442"/>
                </a:lnTo>
                <a:lnTo>
                  <a:pt x="1715491" y="177652"/>
                </a:lnTo>
                <a:lnTo>
                  <a:pt x="1728227" y="183935"/>
                </a:lnTo>
                <a:lnTo>
                  <a:pt x="1736116" y="191998"/>
                </a:lnTo>
                <a:lnTo>
                  <a:pt x="1738821" y="202546"/>
                </a:lnTo>
                <a:lnTo>
                  <a:pt x="1735809" y="214653"/>
                </a:lnTo>
                <a:lnTo>
                  <a:pt x="1727246" y="224060"/>
                </a:lnTo>
                <a:lnTo>
                  <a:pt x="1713835" y="230154"/>
                </a:lnTo>
                <a:lnTo>
                  <a:pt x="1696283" y="232322"/>
                </a:lnTo>
                <a:lnTo>
                  <a:pt x="1782081" y="232322"/>
                </a:lnTo>
                <a:lnTo>
                  <a:pt x="1782341" y="232000"/>
                </a:lnTo>
                <a:lnTo>
                  <a:pt x="1788558" y="202546"/>
                </a:lnTo>
                <a:lnTo>
                  <a:pt x="1783169" y="176292"/>
                </a:lnTo>
                <a:lnTo>
                  <a:pt x="1768270" y="156449"/>
                </a:lnTo>
                <a:lnTo>
                  <a:pt x="1745764" y="142313"/>
                </a:lnTo>
                <a:lnTo>
                  <a:pt x="1717552" y="133176"/>
                </a:lnTo>
                <a:lnTo>
                  <a:pt x="1696283" y="127941"/>
                </a:lnTo>
                <a:lnTo>
                  <a:pt x="1681747" y="123799"/>
                </a:lnTo>
                <a:lnTo>
                  <a:pt x="1669574" y="117879"/>
                </a:lnTo>
                <a:lnTo>
                  <a:pt x="1661266" y="109627"/>
                </a:lnTo>
                <a:lnTo>
                  <a:pt x="1658326" y="98491"/>
                </a:lnTo>
                <a:lnTo>
                  <a:pt x="1661051" y="87622"/>
                </a:lnTo>
                <a:lnTo>
                  <a:pt x="1668592" y="79022"/>
                </a:lnTo>
                <a:lnTo>
                  <a:pt x="1680735" y="73367"/>
                </a:lnTo>
                <a:lnTo>
                  <a:pt x="1697265" y="71332"/>
                </a:lnTo>
                <a:lnTo>
                  <a:pt x="1777865" y="71332"/>
                </a:lnTo>
                <a:lnTo>
                  <a:pt x="1760826" y="49900"/>
                </a:lnTo>
                <a:lnTo>
                  <a:pt x="1733289" y="35308"/>
                </a:lnTo>
                <a:lnTo>
                  <a:pt x="1697592" y="30103"/>
                </a:lnTo>
                <a:close/>
              </a:path>
              <a:path w="3072129" h="337185">
                <a:moveTo>
                  <a:pt x="1777865" y="71332"/>
                </a:moveTo>
                <a:lnTo>
                  <a:pt x="1697265" y="71332"/>
                </a:lnTo>
                <a:lnTo>
                  <a:pt x="1713467" y="73367"/>
                </a:lnTo>
                <a:lnTo>
                  <a:pt x="1725937" y="79226"/>
                </a:lnTo>
                <a:lnTo>
                  <a:pt x="1734306" y="88588"/>
                </a:lnTo>
                <a:lnTo>
                  <a:pt x="1738166" y="101109"/>
                </a:lnTo>
                <a:lnTo>
                  <a:pt x="1785285" y="101109"/>
                </a:lnTo>
                <a:lnTo>
                  <a:pt x="1778670" y="72345"/>
                </a:lnTo>
                <a:lnTo>
                  <a:pt x="1777865" y="71332"/>
                </a:lnTo>
                <a:close/>
              </a:path>
              <a:path w="3072129" h="337185">
                <a:moveTo>
                  <a:pt x="2014861" y="266025"/>
                </a:moveTo>
                <a:lnTo>
                  <a:pt x="1968526" y="266025"/>
                </a:lnTo>
                <a:lnTo>
                  <a:pt x="1987504" y="289912"/>
                </a:lnTo>
                <a:lnTo>
                  <a:pt x="2033642" y="289912"/>
                </a:lnTo>
                <a:lnTo>
                  <a:pt x="2014861" y="266025"/>
                </a:lnTo>
                <a:close/>
              </a:path>
              <a:path w="3072129" h="337185">
                <a:moveTo>
                  <a:pt x="1926970" y="30103"/>
                </a:moveTo>
                <a:lnTo>
                  <a:pt x="1882995" y="38263"/>
                </a:lnTo>
                <a:lnTo>
                  <a:pt x="1847824" y="62007"/>
                </a:lnTo>
                <a:lnTo>
                  <a:pt x="1824495" y="100230"/>
                </a:lnTo>
                <a:lnTo>
                  <a:pt x="1816044" y="151827"/>
                </a:lnTo>
                <a:lnTo>
                  <a:pt x="1824495" y="203287"/>
                </a:lnTo>
                <a:lnTo>
                  <a:pt x="1847824" y="241525"/>
                </a:lnTo>
                <a:lnTo>
                  <a:pt x="1882995" y="265345"/>
                </a:lnTo>
                <a:lnTo>
                  <a:pt x="1926970" y="273551"/>
                </a:lnTo>
                <a:lnTo>
                  <a:pt x="1937880" y="273089"/>
                </a:lnTo>
                <a:lnTo>
                  <a:pt x="1948484" y="271690"/>
                </a:lnTo>
                <a:lnTo>
                  <a:pt x="1958720" y="269341"/>
                </a:lnTo>
                <a:lnTo>
                  <a:pt x="1968526" y="266025"/>
                </a:lnTo>
                <a:lnTo>
                  <a:pt x="2014861" y="266025"/>
                </a:lnTo>
                <a:lnTo>
                  <a:pt x="1999939" y="247047"/>
                </a:lnTo>
                <a:lnTo>
                  <a:pt x="2015124" y="230032"/>
                </a:lnTo>
                <a:lnTo>
                  <a:pt x="1926970" y="230032"/>
                </a:lnTo>
                <a:lnTo>
                  <a:pt x="1901999" y="224945"/>
                </a:lnTo>
                <a:lnTo>
                  <a:pt x="1882796" y="209949"/>
                </a:lnTo>
                <a:lnTo>
                  <a:pt x="1870464" y="185444"/>
                </a:lnTo>
                <a:lnTo>
                  <a:pt x="1866108" y="151827"/>
                </a:lnTo>
                <a:lnTo>
                  <a:pt x="1870464" y="118211"/>
                </a:lnTo>
                <a:lnTo>
                  <a:pt x="1882796" y="93706"/>
                </a:lnTo>
                <a:lnTo>
                  <a:pt x="1901999" y="78710"/>
                </a:lnTo>
                <a:lnTo>
                  <a:pt x="1926970" y="73623"/>
                </a:lnTo>
                <a:lnTo>
                  <a:pt x="2012808" y="73623"/>
                </a:lnTo>
                <a:lnTo>
                  <a:pt x="2005706" y="62007"/>
                </a:lnTo>
                <a:lnTo>
                  <a:pt x="1970617" y="38263"/>
                </a:lnTo>
                <a:lnTo>
                  <a:pt x="1926970" y="30103"/>
                </a:lnTo>
                <a:close/>
              </a:path>
              <a:path w="3072129" h="337185">
                <a:moveTo>
                  <a:pt x="1951838" y="188148"/>
                </a:moveTo>
                <a:lnTo>
                  <a:pt x="1909627" y="188148"/>
                </a:lnTo>
                <a:lnTo>
                  <a:pt x="1940713" y="228723"/>
                </a:lnTo>
                <a:lnTo>
                  <a:pt x="1936295" y="229541"/>
                </a:lnTo>
                <a:lnTo>
                  <a:pt x="1931714" y="230032"/>
                </a:lnTo>
                <a:lnTo>
                  <a:pt x="2015124" y="230032"/>
                </a:lnTo>
                <a:lnTo>
                  <a:pt x="2015619" y="229477"/>
                </a:lnTo>
                <a:lnTo>
                  <a:pt x="2025417" y="211380"/>
                </a:lnTo>
                <a:lnTo>
                  <a:pt x="1969835" y="211380"/>
                </a:lnTo>
                <a:lnTo>
                  <a:pt x="1951838" y="188148"/>
                </a:lnTo>
                <a:close/>
              </a:path>
              <a:path w="3072129" h="337185">
                <a:moveTo>
                  <a:pt x="2012808" y="73623"/>
                </a:moveTo>
                <a:lnTo>
                  <a:pt x="1926970" y="73623"/>
                </a:lnTo>
                <a:lnTo>
                  <a:pt x="1951889" y="78710"/>
                </a:lnTo>
                <a:lnTo>
                  <a:pt x="1970980" y="93706"/>
                </a:lnTo>
                <a:lnTo>
                  <a:pt x="1983200" y="118211"/>
                </a:lnTo>
                <a:lnTo>
                  <a:pt x="1987504" y="151827"/>
                </a:lnTo>
                <a:lnTo>
                  <a:pt x="1986331" y="170381"/>
                </a:lnTo>
                <a:lnTo>
                  <a:pt x="1982903" y="186512"/>
                </a:lnTo>
                <a:lnTo>
                  <a:pt x="1977358" y="200189"/>
                </a:lnTo>
                <a:lnTo>
                  <a:pt x="1969835" y="211380"/>
                </a:lnTo>
                <a:lnTo>
                  <a:pt x="2025417" y="211380"/>
                </a:lnTo>
                <a:lnTo>
                  <a:pt x="2027466" y="207597"/>
                </a:lnTo>
                <a:lnTo>
                  <a:pt x="2034956" y="181637"/>
                </a:lnTo>
                <a:lnTo>
                  <a:pt x="2037568" y="151827"/>
                </a:lnTo>
                <a:lnTo>
                  <a:pt x="2029076" y="100230"/>
                </a:lnTo>
                <a:lnTo>
                  <a:pt x="2012808" y="73623"/>
                </a:lnTo>
                <a:close/>
              </a:path>
              <a:path w="3072129" h="337185">
                <a:moveTo>
                  <a:pt x="2230217" y="69369"/>
                </a:moveTo>
                <a:lnTo>
                  <a:pt x="2153075" y="69369"/>
                </a:lnTo>
                <a:lnTo>
                  <a:pt x="2168066" y="71741"/>
                </a:lnTo>
                <a:lnTo>
                  <a:pt x="2179989" y="78531"/>
                </a:lnTo>
                <a:lnTo>
                  <a:pt x="2187862" y="89247"/>
                </a:lnTo>
                <a:lnTo>
                  <a:pt x="2190705" y="103399"/>
                </a:lnTo>
                <a:lnTo>
                  <a:pt x="2188517" y="116560"/>
                </a:lnTo>
                <a:lnTo>
                  <a:pt x="2182034" y="128922"/>
                </a:lnTo>
                <a:lnTo>
                  <a:pt x="2171379" y="141776"/>
                </a:lnTo>
                <a:lnTo>
                  <a:pt x="2156675" y="156408"/>
                </a:lnTo>
                <a:lnTo>
                  <a:pt x="2071599" y="234613"/>
                </a:lnTo>
                <a:lnTo>
                  <a:pt x="2071926" y="270279"/>
                </a:lnTo>
                <a:lnTo>
                  <a:pt x="2241423" y="270279"/>
                </a:lnTo>
                <a:lnTo>
                  <a:pt x="2241423" y="229705"/>
                </a:lnTo>
                <a:lnTo>
                  <a:pt x="2140314" y="229705"/>
                </a:lnTo>
                <a:lnTo>
                  <a:pt x="2140314" y="228396"/>
                </a:lnTo>
                <a:lnTo>
                  <a:pt x="2206539" y="163950"/>
                </a:lnTo>
                <a:lnTo>
                  <a:pt x="2225513" y="140252"/>
                </a:lnTo>
                <a:lnTo>
                  <a:pt x="2235344" y="119806"/>
                </a:lnTo>
                <a:lnTo>
                  <a:pt x="2238151" y="100127"/>
                </a:lnTo>
                <a:lnTo>
                  <a:pt x="2232120" y="71920"/>
                </a:lnTo>
                <a:lnTo>
                  <a:pt x="2232053" y="71741"/>
                </a:lnTo>
                <a:lnTo>
                  <a:pt x="2230217" y="69369"/>
                </a:lnTo>
                <a:close/>
              </a:path>
              <a:path w="3072129" h="337185">
                <a:moveTo>
                  <a:pt x="2153730" y="30103"/>
                </a:moveTo>
                <a:lnTo>
                  <a:pt x="2119423" y="35431"/>
                </a:lnTo>
                <a:lnTo>
                  <a:pt x="2092786" y="50636"/>
                </a:lnTo>
                <a:lnTo>
                  <a:pt x="2075597" y="74553"/>
                </a:lnTo>
                <a:lnTo>
                  <a:pt x="2069635" y="106017"/>
                </a:lnTo>
                <a:lnTo>
                  <a:pt x="2116427" y="106017"/>
                </a:lnTo>
                <a:lnTo>
                  <a:pt x="2119024" y="90766"/>
                </a:lnTo>
                <a:lnTo>
                  <a:pt x="2126407" y="79226"/>
                </a:lnTo>
                <a:lnTo>
                  <a:pt x="2137962" y="71920"/>
                </a:lnTo>
                <a:lnTo>
                  <a:pt x="2153075" y="69369"/>
                </a:lnTo>
                <a:lnTo>
                  <a:pt x="2230217" y="69369"/>
                </a:lnTo>
                <a:lnTo>
                  <a:pt x="2214960" y="49654"/>
                </a:lnTo>
                <a:lnTo>
                  <a:pt x="2188317" y="35247"/>
                </a:lnTo>
                <a:lnTo>
                  <a:pt x="2153730" y="30103"/>
                </a:lnTo>
                <a:close/>
              </a:path>
              <a:path w="3072129" h="337185">
                <a:moveTo>
                  <a:pt x="2380490" y="23232"/>
                </a:moveTo>
                <a:lnTo>
                  <a:pt x="2334353" y="23232"/>
                </a:lnTo>
                <a:lnTo>
                  <a:pt x="2313227" y="57707"/>
                </a:lnTo>
                <a:lnTo>
                  <a:pt x="2297377" y="95096"/>
                </a:lnTo>
                <a:lnTo>
                  <a:pt x="2287418" y="135738"/>
                </a:lnTo>
                <a:lnTo>
                  <a:pt x="2283961" y="179968"/>
                </a:lnTo>
                <a:lnTo>
                  <a:pt x="2287418" y="224249"/>
                </a:lnTo>
                <a:lnTo>
                  <a:pt x="2297377" y="265003"/>
                </a:lnTo>
                <a:lnTo>
                  <a:pt x="2313227" y="302505"/>
                </a:lnTo>
                <a:lnTo>
                  <a:pt x="2334353" y="337031"/>
                </a:lnTo>
                <a:lnTo>
                  <a:pt x="2380490" y="337031"/>
                </a:lnTo>
                <a:lnTo>
                  <a:pt x="2363756" y="306968"/>
                </a:lnTo>
                <a:lnTo>
                  <a:pt x="2348954" y="268316"/>
                </a:lnTo>
                <a:lnTo>
                  <a:pt x="2338386" y="224755"/>
                </a:lnTo>
                <a:lnTo>
                  <a:pt x="2334353" y="179968"/>
                </a:lnTo>
                <a:lnTo>
                  <a:pt x="2338386" y="135369"/>
                </a:lnTo>
                <a:lnTo>
                  <a:pt x="2348954" y="91906"/>
                </a:lnTo>
                <a:lnTo>
                  <a:pt x="2363756" y="53290"/>
                </a:lnTo>
                <a:lnTo>
                  <a:pt x="2380490" y="23232"/>
                </a:lnTo>
                <a:close/>
              </a:path>
              <a:path w="3072129" h="337185">
                <a:moveTo>
                  <a:pt x="2632118" y="2617"/>
                </a:moveTo>
                <a:lnTo>
                  <a:pt x="2590235" y="2617"/>
                </a:lnTo>
                <a:lnTo>
                  <a:pt x="2590235" y="299729"/>
                </a:lnTo>
                <a:lnTo>
                  <a:pt x="2632118" y="299729"/>
                </a:lnTo>
                <a:lnTo>
                  <a:pt x="2632118" y="149537"/>
                </a:lnTo>
                <a:lnTo>
                  <a:pt x="2674329" y="149537"/>
                </a:lnTo>
                <a:lnTo>
                  <a:pt x="2674329" y="115506"/>
                </a:lnTo>
                <a:lnTo>
                  <a:pt x="2632118" y="115506"/>
                </a:lnTo>
                <a:lnTo>
                  <a:pt x="2632118" y="2617"/>
                </a:lnTo>
                <a:close/>
              </a:path>
              <a:path w="3072129" h="337185">
                <a:moveTo>
                  <a:pt x="2448223" y="31085"/>
                </a:moveTo>
                <a:lnTo>
                  <a:pt x="2406667" y="31085"/>
                </a:lnTo>
                <a:lnTo>
                  <a:pt x="2406667" y="227087"/>
                </a:lnTo>
                <a:lnTo>
                  <a:pt x="2432517" y="227087"/>
                </a:lnTo>
                <a:lnTo>
                  <a:pt x="2466210" y="226519"/>
                </a:lnTo>
                <a:lnTo>
                  <a:pt x="2501314" y="224510"/>
                </a:lnTo>
                <a:lnTo>
                  <a:pt x="2537522" y="220599"/>
                </a:lnTo>
                <a:lnTo>
                  <a:pt x="2574528" y="214325"/>
                </a:lnTo>
                <a:lnTo>
                  <a:pt x="2571840" y="192402"/>
                </a:lnTo>
                <a:lnTo>
                  <a:pt x="2448223" y="192402"/>
                </a:lnTo>
                <a:lnTo>
                  <a:pt x="2448223" y="31085"/>
                </a:lnTo>
                <a:close/>
              </a:path>
              <a:path w="3072129" h="337185">
                <a:moveTo>
                  <a:pt x="2570275" y="179641"/>
                </a:moveTo>
                <a:lnTo>
                  <a:pt x="2538412" y="185224"/>
                </a:lnTo>
                <a:lnTo>
                  <a:pt x="2507408" y="189089"/>
                </a:lnTo>
                <a:lnTo>
                  <a:pt x="2477325" y="191420"/>
                </a:lnTo>
                <a:lnTo>
                  <a:pt x="2448223" y="192402"/>
                </a:lnTo>
                <a:lnTo>
                  <a:pt x="2571840" y="192402"/>
                </a:lnTo>
                <a:lnTo>
                  <a:pt x="2570275" y="179641"/>
                </a:lnTo>
                <a:close/>
              </a:path>
              <a:path w="3072129" h="337185">
                <a:moveTo>
                  <a:pt x="2936101" y="2617"/>
                </a:moveTo>
                <a:lnTo>
                  <a:pt x="2893890" y="2617"/>
                </a:lnTo>
                <a:lnTo>
                  <a:pt x="2893890" y="301037"/>
                </a:lnTo>
                <a:lnTo>
                  <a:pt x="2936101" y="301037"/>
                </a:lnTo>
                <a:lnTo>
                  <a:pt x="2936101" y="2617"/>
                </a:lnTo>
                <a:close/>
              </a:path>
              <a:path w="3072129" h="337185">
                <a:moveTo>
                  <a:pt x="2774457" y="23559"/>
                </a:moveTo>
                <a:lnTo>
                  <a:pt x="2742763" y="31013"/>
                </a:lnTo>
                <a:lnTo>
                  <a:pt x="2717726" y="52272"/>
                </a:lnTo>
                <a:lnTo>
                  <a:pt x="2701340" y="85679"/>
                </a:lnTo>
                <a:lnTo>
                  <a:pt x="2695598" y="129577"/>
                </a:lnTo>
                <a:lnTo>
                  <a:pt x="2701340" y="173802"/>
                </a:lnTo>
                <a:lnTo>
                  <a:pt x="2717726" y="207290"/>
                </a:lnTo>
                <a:lnTo>
                  <a:pt x="2742763" y="228508"/>
                </a:lnTo>
                <a:lnTo>
                  <a:pt x="2774457" y="235922"/>
                </a:lnTo>
                <a:lnTo>
                  <a:pt x="2805588" y="228508"/>
                </a:lnTo>
                <a:lnTo>
                  <a:pt x="2830370" y="207290"/>
                </a:lnTo>
                <a:lnTo>
                  <a:pt x="2834930" y="197965"/>
                </a:lnTo>
                <a:lnTo>
                  <a:pt x="2774457" y="197965"/>
                </a:lnTo>
                <a:lnTo>
                  <a:pt x="2758623" y="193537"/>
                </a:lnTo>
                <a:lnTo>
                  <a:pt x="2746439" y="180459"/>
                </a:lnTo>
                <a:lnTo>
                  <a:pt x="2738612" y="159036"/>
                </a:lnTo>
                <a:lnTo>
                  <a:pt x="2735846" y="129577"/>
                </a:lnTo>
                <a:lnTo>
                  <a:pt x="2738612" y="100255"/>
                </a:lnTo>
                <a:lnTo>
                  <a:pt x="2746439" y="78817"/>
                </a:lnTo>
                <a:lnTo>
                  <a:pt x="2758623" y="65662"/>
                </a:lnTo>
                <a:lnTo>
                  <a:pt x="2774457" y="61189"/>
                </a:lnTo>
                <a:lnTo>
                  <a:pt x="2834741" y="61189"/>
                </a:lnTo>
                <a:lnTo>
                  <a:pt x="2830370" y="52272"/>
                </a:lnTo>
                <a:lnTo>
                  <a:pt x="2805588" y="31013"/>
                </a:lnTo>
                <a:lnTo>
                  <a:pt x="2774457" y="23559"/>
                </a:lnTo>
                <a:close/>
              </a:path>
              <a:path w="3072129" h="337185">
                <a:moveTo>
                  <a:pt x="2834741" y="61189"/>
                </a:moveTo>
                <a:lnTo>
                  <a:pt x="2774457" y="61189"/>
                </a:lnTo>
                <a:lnTo>
                  <a:pt x="2789913" y="65662"/>
                </a:lnTo>
                <a:lnTo>
                  <a:pt x="2801902" y="78817"/>
                </a:lnTo>
                <a:lnTo>
                  <a:pt x="2809658" y="100255"/>
                </a:lnTo>
                <a:lnTo>
                  <a:pt x="2812414" y="129577"/>
                </a:lnTo>
                <a:lnTo>
                  <a:pt x="2809658" y="159036"/>
                </a:lnTo>
                <a:lnTo>
                  <a:pt x="2801902" y="180459"/>
                </a:lnTo>
                <a:lnTo>
                  <a:pt x="2789913" y="193537"/>
                </a:lnTo>
                <a:lnTo>
                  <a:pt x="2774457" y="197965"/>
                </a:lnTo>
                <a:lnTo>
                  <a:pt x="2834930" y="197965"/>
                </a:lnTo>
                <a:lnTo>
                  <a:pt x="2846746" y="173802"/>
                </a:lnTo>
                <a:lnTo>
                  <a:pt x="2852661" y="129577"/>
                </a:lnTo>
                <a:lnTo>
                  <a:pt x="2846746" y="85679"/>
                </a:lnTo>
                <a:lnTo>
                  <a:pt x="2834741" y="61189"/>
                </a:lnTo>
                <a:close/>
              </a:path>
              <a:path w="3072129" h="337185">
                <a:moveTo>
                  <a:pt x="3021504" y="23232"/>
                </a:moveTo>
                <a:lnTo>
                  <a:pt x="2975367" y="23232"/>
                </a:lnTo>
                <a:lnTo>
                  <a:pt x="2992101" y="53290"/>
                </a:lnTo>
                <a:lnTo>
                  <a:pt x="3006902" y="91906"/>
                </a:lnTo>
                <a:lnTo>
                  <a:pt x="3017470" y="135369"/>
                </a:lnTo>
                <a:lnTo>
                  <a:pt x="3021504" y="179968"/>
                </a:lnTo>
                <a:lnTo>
                  <a:pt x="3017470" y="224755"/>
                </a:lnTo>
                <a:lnTo>
                  <a:pt x="3006902" y="268316"/>
                </a:lnTo>
                <a:lnTo>
                  <a:pt x="2992101" y="306968"/>
                </a:lnTo>
                <a:lnTo>
                  <a:pt x="2975367" y="337031"/>
                </a:lnTo>
                <a:lnTo>
                  <a:pt x="3021504" y="337031"/>
                </a:lnTo>
                <a:lnTo>
                  <a:pt x="3042630" y="302505"/>
                </a:lnTo>
                <a:lnTo>
                  <a:pt x="3058480" y="265003"/>
                </a:lnTo>
                <a:lnTo>
                  <a:pt x="3068439" y="224249"/>
                </a:lnTo>
                <a:lnTo>
                  <a:pt x="3071895" y="179968"/>
                </a:lnTo>
                <a:lnTo>
                  <a:pt x="3068439" y="135738"/>
                </a:lnTo>
                <a:lnTo>
                  <a:pt x="3058480" y="95096"/>
                </a:lnTo>
                <a:lnTo>
                  <a:pt x="3042630" y="57707"/>
                </a:lnTo>
                <a:lnTo>
                  <a:pt x="3021504" y="232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2050" y="2083706"/>
            <a:ext cx="7769396" cy="6334885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2100803" y="2941255"/>
            <a:ext cx="1115695" cy="222250"/>
          </a:xfrm>
          <a:custGeom>
            <a:avLst/>
            <a:gdLst/>
            <a:ahLst/>
            <a:cxnLst/>
            <a:rect l="l" t="t" r="r" b="b"/>
            <a:pathLst>
              <a:path w="1115695" h="222250">
                <a:moveTo>
                  <a:pt x="186512" y="0"/>
                </a:moveTo>
                <a:lnTo>
                  <a:pt x="159271" y="0"/>
                </a:lnTo>
                <a:lnTo>
                  <a:pt x="159271" y="55217"/>
                </a:lnTo>
                <a:lnTo>
                  <a:pt x="121478" y="55217"/>
                </a:lnTo>
                <a:lnTo>
                  <a:pt x="121478" y="77549"/>
                </a:lnTo>
                <a:lnTo>
                  <a:pt x="159271" y="77549"/>
                </a:lnTo>
                <a:lnTo>
                  <a:pt x="159271" y="131785"/>
                </a:lnTo>
                <a:lnTo>
                  <a:pt x="186512" y="131785"/>
                </a:lnTo>
                <a:lnTo>
                  <a:pt x="186512" y="0"/>
                </a:lnTo>
                <a:close/>
              </a:path>
              <a:path w="1115695" h="222250">
                <a:moveTo>
                  <a:pt x="82212" y="36566"/>
                </a:moveTo>
                <a:lnTo>
                  <a:pt x="54481" y="36566"/>
                </a:lnTo>
                <a:lnTo>
                  <a:pt x="54481" y="38284"/>
                </a:lnTo>
                <a:lnTo>
                  <a:pt x="50972" y="60037"/>
                </a:lnTo>
                <a:lnTo>
                  <a:pt x="40584" y="80341"/>
                </a:lnTo>
                <a:lnTo>
                  <a:pt x="23524" y="97470"/>
                </a:lnTo>
                <a:lnTo>
                  <a:pt x="0" y="109698"/>
                </a:lnTo>
                <a:lnTo>
                  <a:pt x="14233" y="131295"/>
                </a:lnTo>
                <a:lnTo>
                  <a:pt x="32534" y="122510"/>
                </a:lnTo>
                <a:lnTo>
                  <a:pt x="47809" y="110619"/>
                </a:lnTo>
                <a:lnTo>
                  <a:pt x="59978" y="96059"/>
                </a:lnTo>
                <a:lnTo>
                  <a:pt x="68960" y="79267"/>
                </a:lnTo>
                <a:lnTo>
                  <a:pt x="98111" y="79267"/>
                </a:lnTo>
                <a:lnTo>
                  <a:pt x="95465" y="76721"/>
                </a:lnTo>
                <a:lnTo>
                  <a:pt x="85548" y="58081"/>
                </a:lnTo>
                <a:lnTo>
                  <a:pt x="82253" y="38284"/>
                </a:lnTo>
                <a:lnTo>
                  <a:pt x="82212" y="36566"/>
                </a:lnTo>
                <a:close/>
              </a:path>
              <a:path w="1115695" h="222250">
                <a:moveTo>
                  <a:pt x="98111" y="79267"/>
                </a:moveTo>
                <a:lnTo>
                  <a:pt x="68960" y="79267"/>
                </a:lnTo>
                <a:lnTo>
                  <a:pt x="77620" y="94103"/>
                </a:lnTo>
                <a:lnTo>
                  <a:pt x="89191" y="107030"/>
                </a:lnTo>
                <a:lnTo>
                  <a:pt x="103592" y="117609"/>
                </a:lnTo>
                <a:lnTo>
                  <a:pt x="120742" y="125405"/>
                </a:lnTo>
                <a:lnTo>
                  <a:pt x="134485" y="103809"/>
                </a:lnTo>
                <a:lnTo>
                  <a:pt x="111823" y="92462"/>
                </a:lnTo>
                <a:lnTo>
                  <a:pt x="98111" y="79267"/>
                </a:lnTo>
                <a:close/>
              </a:path>
              <a:path w="1115695" h="222250">
                <a:moveTo>
                  <a:pt x="128104" y="14479"/>
                </a:moveTo>
                <a:lnTo>
                  <a:pt x="8343" y="14479"/>
                </a:lnTo>
                <a:lnTo>
                  <a:pt x="8343" y="36566"/>
                </a:lnTo>
                <a:lnTo>
                  <a:pt x="128104" y="36566"/>
                </a:lnTo>
                <a:lnTo>
                  <a:pt x="128104" y="14479"/>
                </a:lnTo>
                <a:close/>
              </a:path>
              <a:path w="1115695" h="222250">
                <a:moveTo>
                  <a:pt x="111416" y="137430"/>
                </a:moveTo>
                <a:lnTo>
                  <a:pt x="79835" y="140264"/>
                </a:lnTo>
                <a:lnTo>
                  <a:pt x="56076" y="148504"/>
                </a:lnTo>
                <a:lnTo>
                  <a:pt x="41152" y="161760"/>
                </a:lnTo>
                <a:lnTo>
                  <a:pt x="36075" y="179641"/>
                </a:lnTo>
                <a:lnTo>
                  <a:pt x="41152" y="197521"/>
                </a:lnTo>
                <a:lnTo>
                  <a:pt x="56076" y="210777"/>
                </a:lnTo>
                <a:lnTo>
                  <a:pt x="79835" y="219018"/>
                </a:lnTo>
                <a:lnTo>
                  <a:pt x="111416" y="221851"/>
                </a:lnTo>
                <a:lnTo>
                  <a:pt x="143143" y="219018"/>
                </a:lnTo>
                <a:lnTo>
                  <a:pt x="167002" y="210777"/>
                </a:lnTo>
                <a:lnTo>
                  <a:pt x="178371" y="200746"/>
                </a:lnTo>
                <a:lnTo>
                  <a:pt x="111416" y="200746"/>
                </a:lnTo>
                <a:lnTo>
                  <a:pt x="90817" y="199381"/>
                </a:lnTo>
                <a:lnTo>
                  <a:pt x="75648" y="195347"/>
                </a:lnTo>
                <a:lnTo>
                  <a:pt x="66276" y="188736"/>
                </a:lnTo>
                <a:lnTo>
                  <a:pt x="63070" y="179641"/>
                </a:lnTo>
                <a:lnTo>
                  <a:pt x="66276" y="170403"/>
                </a:lnTo>
                <a:lnTo>
                  <a:pt x="75648" y="163720"/>
                </a:lnTo>
                <a:lnTo>
                  <a:pt x="90817" y="159659"/>
                </a:lnTo>
                <a:lnTo>
                  <a:pt x="111416" y="158290"/>
                </a:lnTo>
                <a:lnTo>
                  <a:pt x="178093" y="158290"/>
                </a:lnTo>
                <a:lnTo>
                  <a:pt x="167002" y="148504"/>
                </a:lnTo>
                <a:lnTo>
                  <a:pt x="143143" y="140264"/>
                </a:lnTo>
                <a:lnTo>
                  <a:pt x="111416" y="137430"/>
                </a:lnTo>
                <a:close/>
              </a:path>
              <a:path w="1115695" h="222250">
                <a:moveTo>
                  <a:pt x="178093" y="158290"/>
                </a:moveTo>
                <a:lnTo>
                  <a:pt x="111416" y="158290"/>
                </a:lnTo>
                <a:lnTo>
                  <a:pt x="132054" y="159659"/>
                </a:lnTo>
                <a:lnTo>
                  <a:pt x="147308" y="163720"/>
                </a:lnTo>
                <a:lnTo>
                  <a:pt x="156764" y="170403"/>
                </a:lnTo>
                <a:lnTo>
                  <a:pt x="160008" y="179641"/>
                </a:lnTo>
                <a:lnTo>
                  <a:pt x="156764" y="188736"/>
                </a:lnTo>
                <a:lnTo>
                  <a:pt x="147308" y="195347"/>
                </a:lnTo>
                <a:lnTo>
                  <a:pt x="132054" y="199381"/>
                </a:lnTo>
                <a:lnTo>
                  <a:pt x="111416" y="200746"/>
                </a:lnTo>
                <a:lnTo>
                  <a:pt x="178371" y="200746"/>
                </a:lnTo>
                <a:lnTo>
                  <a:pt x="182026" y="197521"/>
                </a:lnTo>
                <a:lnTo>
                  <a:pt x="187248" y="179641"/>
                </a:lnTo>
                <a:lnTo>
                  <a:pt x="182026" y="161760"/>
                </a:lnTo>
                <a:lnTo>
                  <a:pt x="178093" y="158290"/>
                </a:lnTo>
                <a:close/>
              </a:path>
              <a:path w="1115695" h="222250">
                <a:moveTo>
                  <a:pt x="293512" y="131049"/>
                </a:moveTo>
                <a:lnTo>
                  <a:pt x="266025" y="131049"/>
                </a:lnTo>
                <a:lnTo>
                  <a:pt x="266025" y="221606"/>
                </a:lnTo>
                <a:lnTo>
                  <a:pt x="293512" y="221606"/>
                </a:lnTo>
                <a:lnTo>
                  <a:pt x="293512" y="131049"/>
                </a:lnTo>
                <a:close/>
              </a:path>
              <a:path w="1115695" h="222250">
                <a:moveTo>
                  <a:pt x="370080" y="131049"/>
                </a:moveTo>
                <a:lnTo>
                  <a:pt x="343085" y="131049"/>
                </a:lnTo>
                <a:lnTo>
                  <a:pt x="343085" y="221606"/>
                </a:lnTo>
                <a:lnTo>
                  <a:pt x="370080" y="221606"/>
                </a:lnTo>
                <a:lnTo>
                  <a:pt x="370080" y="131049"/>
                </a:lnTo>
                <a:close/>
              </a:path>
              <a:path w="1115695" h="222250">
                <a:moveTo>
                  <a:pt x="420144" y="108962"/>
                </a:moveTo>
                <a:lnTo>
                  <a:pt x="217925" y="108962"/>
                </a:lnTo>
                <a:lnTo>
                  <a:pt x="217925" y="131049"/>
                </a:lnTo>
                <a:lnTo>
                  <a:pt x="420144" y="131049"/>
                </a:lnTo>
                <a:lnTo>
                  <a:pt x="420144" y="108962"/>
                </a:lnTo>
                <a:close/>
              </a:path>
              <a:path w="1115695" h="222250">
                <a:moveTo>
                  <a:pt x="393394" y="13006"/>
                </a:moveTo>
                <a:lnTo>
                  <a:pt x="242711" y="13006"/>
                </a:lnTo>
                <a:lnTo>
                  <a:pt x="242711" y="35339"/>
                </a:lnTo>
                <a:lnTo>
                  <a:pt x="366644" y="35339"/>
                </a:lnTo>
                <a:lnTo>
                  <a:pt x="366364" y="50035"/>
                </a:lnTo>
                <a:lnTo>
                  <a:pt x="365417" y="67043"/>
                </a:lnTo>
                <a:lnTo>
                  <a:pt x="363366" y="86605"/>
                </a:lnTo>
                <a:lnTo>
                  <a:pt x="359773" y="108962"/>
                </a:lnTo>
                <a:lnTo>
                  <a:pt x="387259" y="108962"/>
                </a:lnTo>
                <a:lnTo>
                  <a:pt x="390668" y="83840"/>
                </a:lnTo>
                <a:lnTo>
                  <a:pt x="392443" y="62319"/>
                </a:lnTo>
                <a:lnTo>
                  <a:pt x="393160" y="43995"/>
                </a:lnTo>
                <a:lnTo>
                  <a:pt x="393290" y="35339"/>
                </a:lnTo>
                <a:lnTo>
                  <a:pt x="393394" y="13006"/>
                </a:lnTo>
                <a:close/>
              </a:path>
              <a:path w="1115695" h="222250">
                <a:moveTo>
                  <a:pt x="620890" y="0"/>
                </a:moveTo>
                <a:lnTo>
                  <a:pt x="593650" y="0"/>
                </a:lnTo>
                <a:lnTo>
                  <a:pt x="593650" y="42946"/>
                </a:lnTo>
                <a:lnTo>
                  <a:pt x="549476" y="42946"/>
                </a:lnTo>
                <a:lnTo>
                  <a:pt x="549476" y="65279"/>
                </a:lnTo>
                <a:lnTo>
                  <a:pt x="593650" y="65279"/>
                </a:lnTo>
                <a:lnTo>
                  <a:pt x="593650" y="130558"/>
                </a:lnTo>
                <a:lnTo>
                  <a:pt x="620890" y="130558"/>
                </a:lnTo>
                <a:lnTo>
                  <a:pt x="620890" y="0"/>
                </a:lnTo>
                <a:close/>
              </a:path>
              <a:path w="1115695" h="222250">
                <a:moveTo>
                  <a:pt x="516345" y="12025"/>
                </a:moveTo>
                <a:lnTo>
                  <a:pt x="488859" y="12025"/>
                </a:lnTo>
                <a:lnTo>
                  <a:pt x="488859" y="33130"/>
                </a:lnTo>
                <a:lnTo>
                  <a:pt x="485408" y="56402"/>
                </a:lnTo>
                <a:lnTo>
                  <a:pt x="475055" y="77396"/>
                </a:lnTo>
                <a:lnTo>
                  <a:pt x="457799" y="94663"/>
                </a:lnTo>
                <a:lnTo>
                  <a:pt x="433641" y="106753"/>
                </a:lnTo>
                <a:lnTo>
                  <a:pt x="448121" y="128840"/>
                </a:lnTo>
                <a:lnTo>
                  <a:pt x="466705" y="120100"/>
                </a:lnTo>
                <a:lnTo>
                  <a:pt x="482125" y="108149"/>
                </a:lnTo>
                <a:lnTo>
                  <a:pt x="494348" y="93415"/>
                </a:lnTo>
                <a:lnTo>
                  <a:pt x="503338" y="76322"/>
                </a:lnTo>
                <a:lnTo>
                  <a:pt x="532270" y="76322"/>
                </a:lnTo>
                <a:lnTo>
                  <a:pt x="529321" y="73439"/>
                </a:lnTo>
                <a:lnTo>
                  <a:pt x="519509" y="53821"/>
                </a:lnTo>
                <a:lnTo>
                  <a:pt x="516345" y="31903"/>
                </a:lnTo>
                <a:lnTo>
                  <a:pt x="516345" y="12025"/>
                </a:lnTo>
                <a:close/>
              </a:path>
              <a:path w="1115695" h="222250">
                <a:moveTo>
                  <a:pt x="532270" y="76322"/>
                </a:moveTo>
                <a:lnTo>
                  <a:pt x="503338" y="76322"/>
                </a:lnTo>
                <a:lnTo>
                  <a:pt x="511824" y="91168"/>
                </a:lnTo>
                <a:lnTo>
                  <a:pt x="523094" y="103885"/>
                </a:lnTo>
                <a:lnTo>
                  <a:pt x="537124" y="114233"/>
                </a:lnTo>
                <a:lnTo>
                  <a:pt x="553893" y="121969"/>
                </a:lnTo>
                <a:lnTo>
                  <a:pt x="568618" y="100618"/>
                </a:lnTo>
                <a:lnTo>
                  <a:pt x="545714" y="89467"/>
                </a:lnTo>
                <a:lnTo>
                  <a:pt x="532270" y="76322"/>
                </a:lnTo>
                <a:close/>
              </a:path>
              <a:path w="1115695" h="222250">
                <a:moveTo>
                  <a:pt x="545794" y="136448"/>
                </a:moveTo>
                <a:lnTo>
                  <a:pt x="514213" y="139324"/>
                </a:lnTo>
                <a:lnTo>
                  <a:pt x="490454" y="147676"/>
                </a:lnTo>
                <a:lnTo>
                  <a:pt x="475530" y="161089"/>
                </a:lnTo>
                <a:lnTo>
                  <a:pt x="470453" y="179150"/>
                </a:lnTo>
                <a:lnTo>
                  <a:pt x="475530" y="197172"/>
                </a:lnTo>
                <a:lnTo>
                  <a:pt x="490454" y="210501"/>
                </a:lnTo>
                <a:lnTo>
                  <a:pt x="514213" y="218768"/>
                </a:lnTo>
                <a:lnTo>
                  <a:pt x="545794" y="221606"/>
                </a:lnTo>
                <a:lnTo>
                  <a:pt x="577521" y="218768"/>
                </a:lnTo>
                <a:lnTo>
                  <a:pt x="601380" y="210501"/>
                </a:lnTo>
                <a:lnTo>
                  <a:pt x="612929" y="200255"/>
                </a:lnTo>
                <a:lnTo>
                  <a:pt x="545794" y="200255"/>
                </a:lnTo>
                <a:lnTo>
                  <a:pt x="525195" y="198856"/>
                </a:lnTo>
                <a:lnTo>
                  <a:pt x="510026" y="194764"/>
                </a:lnTo>
                <a:lnTo>
                  <a:pt x="500654" y="188142"/>
                </a:lnTo>
                <a:lnTo>
                  <a:pt x="497448" y="179150"/>
                </a:lnTo>
                <a:lnTo>
                  <a:pt x="500654" y="169874"/>
                </a:lnTo>
                <a:lnTo>
                  <a:pt x="510026" y="163106"/>
                </a:lnTo>
                <a:lnTo>
                  <a:pt x="525195" y="158961"/>
                </a:lnTo>
                <a:lnTo>
                  <a:pt x="545794" y="157554"/>
                </a:lnTo>
                <a:lnTo>
                  <a:pt x="612444" y="157554"/>
                </a:lnTo>
                <a:lnTo>
                  <a:pt x="601380" y="147676"/>
                </a:lnTo>
                <a:lnTo>
                  <a:pt x="577521" y="139324"/>
                </a:lnTo>
                <a:lnTo>
                  <a:pt x="545794" y="136448"/>
                </a:lnTo>
                <a:close/>
              </a:path>
              <a:path w="1115695" h="222250">
                <a:moveTo>
                  <a:pt x="612444" y="157554"/>
                </a:moveTo>
                <a:lnTo>
                  <a:pt x="545794" y="157554"/>
                </a:lnTo>
                <a:lnTo>
                  <a:pt x="566432" y="158961"/>
                </a:lnTo>
                <a:lnTo>
                  <a:pt x="581686" y="163106"/>
                </a:lnTo>
                <a:lnTo>
                  <a:pt x="591142" y="169874"/>
                </a:lnTo>
                <a:lnTo>
                  <a:pt x="594386" y="179150"/>
                </a:lnTo>
                <a:lnTo>
                  <a:pt x="591142" y="188142"/>
                </a:lnTo>
                <a:lnTo>
                  <a:pt x="581686" y="194764"/>
                </a:lnTo>
                <a:lnTo>
                  <a:pt x="566432" y="198856"/>
                </a:lnTo>
                <a:lnTo>
                  <a:pt x="545794" y="200255"/>
                </a:lnTo>
                <a:lnTo>
                  <a:pt x="612929" y="200255"/>
                </a:lnTo>
                <a:lnTo>
                  <a:pt x="616404" y="197172"/>
                </a:lnTo>
                <a:lnTo>
                  <a:pt x="621627" y="179150"/>
                </a:lnTo>
                <a:lnTo>
                  <a:pt x="616404" y="161089"/>
                </a:lnTo>
                <a:lnTo>
                  <a:pt x="612444" y="157554"/>
                </a:lnTo>
                <a:close/>
              </a:path>
              <a:path w="1115695" h="222250">
                <a:moveTo>
                  <a:pt x="826790" y="13497"/>
                </a:moveTo>
                <a:lnTo>
                  <a:pt x="725436" y="13497"/>
                </a:lnTo>
                <a:lnTo>
                  <a:pt x="725436" y="35584"/>
                </a:lnTo>
                <a:lnTo>
                  <a:pt x="797586" y="35584"/>
                </a:lnTo>
                <a:lnTo>
                  <a:pt x="789300" y="58570"/>
                </a:lnTo>
                <a:lnTo>
                  <a:pt x="772248" y="78577"/>
                </a:lnTo>
                <a:lnTo>
                  <a:pt x="746821" y="95064"/>
                </a:lnTo>
                <a:lnTo>
                  <a:pt x="713410" y="107490"/>
                </a:lnTo>
                <a:lnTo>
                  <a:pt x="724454" y="128840"/>
                </a:lnTo>
                <a:lnTo>
                  <a:pt x="767639" y="111198"/>
                </a:lnTo>
                <a:lnTo>
                  <a:pt x="799734" y="85801"/>
                </a:lnTo>
                <a:lnTo>
                  <a:pt x="819773" y="53089"/>
                </a:lnTo>
                <a:lnTo>
                  <a:pt x="826790" y="13497"/>
                </a:lnTo>
                <a:close/>
              </a:path>
              <a:path w="1115695" h="222250">
                <a:moveTo>
                  <a:pt x="897714" y="245"/>
                </a:moveTo>
                <a:lnTo>
                  <a:pt x="870474" y="245"/>
                </a:lnTo>
                <a:lnTo>
                  <a:pt x="870474" y="54481"/>
                </a:lnTo>
                <a:lnTo>
                  <a:pt x="827772" y="54481"/>
                </a:lnTo>
                <a:lnTo>
                  <a:pt x="827772" y="76813"/>
                </a:lnTo>
                <a:lnTo>
                  <a:pt x="870474" y="76813"/>
                </a:lnTo>
                <a:lnTo>
                  <a:pt x="870474" y="125159"/>
                </a:lnTo>
                <a:lnTo>
                  <a:pt x="897714" y="125159"/>
                </a:lnTo>
                <a:lnTo>
                  <a:pt x="897714" y="245"/>
                </a:lnTo>
                <a:close/>
              </a:path>
              <a:path w="1115695" h="222250">
                <a:moveTo>
                  <a:pt x="897714" y="133994"/>
                </a:moveTo>
                <a:lnTo>
                  <a:pt x="751695" y="133994"/>
                </a:lnTo>
                <a:lnTo>
                  <a:pt x="751695" y="218906"/>
                </a:lnTo>
                <a:lnTo>
                  <a:pt x="897714" y="218906"/>
                </a:lnTo>
                <a:lnTo>
                  <a:pt x="897714" y="197310"/>
                </a:lnTo>
                <a:lnTo>
                  <a:pt x="778444" y="197310"/>
                </a:lnTo>
                <a:lnTo>
                  <a:pt x="778444" y="155590"/>
                </a:lnTo>
                <a:lnTo>
                  <a:pt x="897714" y="155590"/>
                </a:lnTo>
                <a:lnTo>
                  <a:pt x="897714" y="133994"/>
                </a:lnTo>
                <a:close/>
              </a:path>
              <a:path w="1115695" h="222250">
                <a:moveTo>
                  <a:pt x="897714" y="155590"/>
                </a:moveTo>
                <a:lnTo>
                  <a:pt x="870719" y="155590"/>
                </a:lnTo>
                <a:lnTo>
                  <a:pt x="870719" y="197310"/>
                </a:lnTo>
                <a:lnTo>
                  <a:pt x="897714" y="197310"/>
                </a:lnTo>
                <a:lnTo>
                  <a:pt x="897714" y="155590"/>
                </a:lnTo>
                <a:close/>
              </a:path>
              <a:path w="1115695" h="222250">
                <a:moveTo>
                  <a:pt x="1114903" y="0"/>
                </a:moveTo>
                <a:lnTo>
                  <a:pt x="1087663" y="0"/>
                </a:lnTo>
                <a:lnTo>
                  <a:pt x="1087663" y="55217"/>
                </a:lnTo>
                <a:lnTo>
                  <a:pt x="1049869" y="55217"/>
                </a:lnTo>
                <a:lnTo>
                  <a:pt x="1049869" y="77549"/>
                </a:lnTo>
                <a:lnTo>
                  <a:pt x="1087663" y="77549"/>
                </a:lnTo>
                <a:lnTo>
                  <a:pt x="1087663" y="131785"/>
                </a:lnTo>
                <a:lnTo>
                  <a:pt x="1114903" y="131785"/>
                </a:lnTo>
                <a:lnTo>
                  <a:pt x="1114903" y="0"/>
                </a:lnTo>
                <a:close/>
              </a:path>
              <a:path w="1115695" h="222250">
                <a:moveTo>
                  <a:pt x="1010604" y="36566"/>
                </a:moveTo>
                <a:lnTo>
                  <a:pt x="982872" y="36566"/>
                </a:lnTo>
                <a:lnTo>
                  <a:pt x="982872" y="38284"/>
                </a:lnTo>
                <a:lnTo>
                  <a:pt x="979363" y="60037"/>
                </a:lnTo>
                <a:lnTo>
                  <a:pt x="968976" y="80341"/>
                </a:lnTo>
                <a:lnTo>
                  <a:pt x="951916" y="97470"/>
                </a:lnTo>
                <a:lnTo>
                  <a:pt x="928391" y="109698"/>
                </a:lnTo>
                <a:lnTo>
                  <a:pt x="942625" y="131295"/>
                </a:lnTo>
                <a:lnTo>
                  <a:pt x="960925" y="122510"/>
                </a:lnTo>
                <a:lnTo>
                  <a:pt x="976200" y="110619"/>
                </a:lnTo>
                <a:lnTo>
                  <a:pt x="988369" y="96059"/>
                </a:lnTo>
                <a:lnTo>
                  <a:pt x="997351" y="79267"/>
                </a:lnTo>
                <a:lnTo>
                  <a:pt x="1026502" y="79267"/>
                </a:lnTo>
                <a:lnTo>
                  <a:pt x="1023856" y="76721"/>
                </a:lnTo>
                <a:lnTo>
                  <a:pt x="1013940" y="58081"/>
                </a:lnTo>
                <a:lnTo>
                  <a:pt x="1010644" y="38284"/>
                </a:lnTo>
                <a:lnTo>
                  <a:pt x="1010604" y="36566"/>
                </a:lnTo>
                <a:close/>
              </a:path>
              <a:path w="1115695" h="222250">
                <a:moveTo>
                  <a:pt x="1026502" y="79267"/>
                </a:moveTo>
                <a:lnTo>
                  <a:pt x="997351" y="79267"/>
                </a:lnTo>
                <a:lnTo>
                  <a:pt x="1006012" y="94103"/>
                </a:lnTo>
                <a:lnTo>
                  <a:pt x="1017582" y="107030"/>
                </a:lnTo>
                <a:lnTo>
                  <a:pt x="1031983" y="117609"/>
                </a:lnTo>
                <a:lnTo>
                  <a:pt x="1049133" y="125405"/>
                </a:lnTo>
                <a:lnTo>
                  <a:pt x="1062876" y="103809"/>
                </a:lnTo>
                <a:lnTo>
                  <a:pt x="1040214" y="92462"/>
                </a:lnTo>
                <a:lnTo>
                  <a:pt x="1026502" y="79267"/>
                </a:lnTo>
                <a:close/>
              </a:path>
              <a:path w="1115695" h="222250">
                <a:moveTo>
                  <a:pt x="1056495" y="14479"/>
                </a:moveTo>
                <a:lnTo>
                  <a:pt x="936735" y="14479"/>
                </a:lnTo>
                <a:lnTo>
                  <a:pt x="936735" y="36566"/>
                </a:lnTo>
                <a:lnTo>
                  <a:pt x="1056495" y="36566"/>
                </a:lnTo>
                <a:lnTo>
                  <a:pt x="1056495" y="14479"/>
                </a:lnTo>
                <a:close/>
              </a:path>
              <a:path w="1115695" h="222250">
                <a:moveTo>
                  <a:pt x="1039808" y="137430"/>
                </a:moveTo>
                <a:lnTo>
                  <a:pt x="1008226" y="140264"/>
                </a:lnTo>
                <a:lnTo>
                  <a:pt x="984467" y="148504"/>
                </a:lnTo>
                <a:lnTo>
                  <a:pt x="969543" y="161760"/>
                </a:lnTo>
                <a:lnTo>
                  <a:pt x="964466" y="179641"/>
                </a:lnTo>
                <a:lnTo>
                  <a:pt x="969543" y="197521"/>
                </a:lnTo>
                <a:lnTo>
                  <a:pt x="984467" y="210777"/>
                </a:lnTo>
                <a:lnTo>
                  <a:pt x="1008226" y="219018"/>
                </a:lnTo>
                <a:lnTo>
                  <a:pt x="1039808" y="221851"/>
                </a:lnTo>
                <a:lnTo>
                  <a:pt x="1071535" y="219018"/>
                </a:lnTo>
                <a:lnTo>
                  <a:pt x="1095393" y="210777"/>
                </a:lnTo>
                <a:lnTo>
                  <a:pt x="1106762" y="200746"/>
                </a:lnTo>
                <a:lnTo>
                  <a:pt x="1039808" y="200746"/>
                </a:lnTo>
                <a:lnTo>
                  <a:pt x="1019208" y="199381"/>
                </a:lnTo>
                <a:lnTo>
                  <a:pt x="1004039" y="195347"/>
                </a:lnTo>
                <a:lnTo>
                  <a:pt x="994667" y="188736"/>
                </a:lnTo>
                <a:lnTo>
                  <a:pt x="991461" y="179641"/>
                </a:lnTo>
                <a:lnTo>
                  <a:pt x="994667" y="170403"/>
                </a:lnTo>
                <a:lnTo>
                  <a:pt x="1004039" y="163720"/>
                </a:lnTo>
                <a:lnTo>
                  <a:pt x="1019208" y="159659"/>
                </a:lnTo>
                <a:lnTo>
                  <a:pt x="1039808" y="158290"/>
                </a:lnTo>
                <a:lnTo>
                  <a:pt x="1106484" y="158290"/>
                </a:lnTo>
                <a:lnTo>
                  <a:pt x="1095393" y="148504"/>
                </a:lnTo>
                <a:lnTo>
                  <a:pt x="1071535" y="140264"/>
                </a:lnTo>
                <a:lnTo>
                  <a:pt x="1039808" y="137430"/>
                </a:lnTo>
                <a:close/>
              </a:path>
              <a:path w="1115695" h="222250">
                <a:moveTo>
                  <a:pt x="1106484" y="158290"/>
                </a:moveTo>
                <a:lnTo>
                  <a:pt x="1039808" y="158290"/>
                </a:lnTo>
                <a:lnTo>
                  <a:pt x="1060445" y="159659"/>
                </a:lnTo>
                <a:lnTo>
                  <a:pt x="1075699" y="163720"/>
                </a:lnTo>
                <a:lnTo>
                  <a:pt x="1085155" y="170403"/>
                </a:lnTo>
                <a:lnTo>
                  <a:pt x="1088399" y="179641"/>
                </a:lnTo>
                <a:lnTo>
                  <a:pt x="1085155" y="188736"/>
                </a:lnTo>
                <a:lnTo>
                  <a:pt x="1075699" y="195347"/>
                </a:lnTo>
                <a:lnTo>
                  <a:pt x="1060445" y="199381"/>
                </a:lnTo>
                <a:lnTo>
                  <a:pt x="1039808" y="200746"/>
                </a:lnTo>
                <a:lnTo>
                  <a:pt x="1106762" y="200746"/>
                </a:lnTo>
                <a:lnTo>
                  <a:pt x="1110417" y="197521"/>
                </a:lnTo>
                <a:lnTo>
                  <a:pt x="1115640" y="179641"/>
                </a:lnTo>
                <a:lnTo>
                  <a:pt x="1110417" y="161760"/>
                </a:lnTo>
                <a:lnTo>
                  <a:pt x="1106484" y="158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6138" y="3445371"/>
            <a:ext cx="5326107" cy="46010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9866" y="7026823"/>
            <a:ext cx="3640131" cy="18364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05195" y="4043234"/>
            <a:ext cx="3884453" cy="45908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61992" y="8874402"/>
            <a:ext cx="12087655" cy="335068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2466547" y="7321439"/>
            <a:ext cx="1814195" cy="182245"/>
          </a:xfrm>
          <a:custGeom>
            <a:avLst/>
            <a:gdLst/>
            <a:ahLst/>
            <a:cxnLst/>
            <a:rect l="l" t="t" r="r" b="b"/>
            <a:pathLst>
              <a:path w="1814195" h="182245">
                <a:moveTo>
                  <a:pt x="50309" y="17178"/>
                </a:moveTo>
                <a:lnTo>
                  <a:pt x="0" y="17178"/>
                </a:lnTo>
                <a:lnTo>
                  <a:pt x="0" y="165243"/>
                </a:lnTo>
                <a:lnTo>
                  <a:pt x="18405" y="165243"/>
                </a:lnTo>
                <a:lnTo>
                  <a:pt x="18405" y="111457"/>
                </a:lnTo>
                <a:lnTo>
                  <a:pt x="50513" y="111457"/>
                </a:lnTo>
                <a:lnTo>
                  <a:pt x="72955" y="107757"/>
                </a:lnTo>
                <a:lnTo>
                  <a:pt x="88629" y="97653"/>
                </a:lnTo>
                <a:lnTo>
                  <a:pt x="90194" y="95096"/>
                </a:lnTo>
                <a:lnTo>
                  <a:pt x="18405" y="95096"/>
                </a:lnTo>
                <a:lnTo>
                  <a:pt x="18405" y="33539"/>
                </a:lnTo>
                <a:lnTo>
                  <a:pt x="90291" y="33539"/>
                </a:lnTo>
                <a:lnTo>
                  <a:pt x="88603" y="30804"/>
                </a:lnTo>
                <a:lnTo>
                  <a:pt x="72869" y="20818"/>
                </a:lnTo>
                <a:lnTo>
                  <a:pt x="50309" y="17178"/>
                </a:lnTo>
                <a:close/>
              </a:path>
              <a:path w="1814195" h="182245">
                <a:moveTo>
                  <a:pt x="90291" y="33539"/>
                </a:moveTo>
                <a:lnTo>
                  <a:pt x="49491" y="33539"/>
                </a:lnTo>
                <a:lnTo>
                  <a:pt x="64676" y="35830"/>
                </a:lnTo>
                <a:lnTo>
                  <a:pt x="74952" y="42205"/>
                </a:lnTo>
                <a:lnTo>
                  <a:pt x="80781" y="51916"/>
                </a:lnTo>
                <a:lnTo>
                  <a:pt x="82621" y="64215"/>
                </a:lnTo>
                <a:lnTo>
                  <a:pt x="80784" y="76460"/>
                </a:lnTo>
                <a:lnTo>
                  <a:pt x="74978" y="86251"/>
                </a:lnTo>
                <a:lnTo>
                  <a:pt x="64762" y="92745"/>
                </a:lnTo>
                <a:lnTo>
                  <a:pt x="49695" y="95096"/>
                </a:lnTo>
                <a:lnTo>
                  <a:pt x="90194" y="95096"/>
                </a:lnTo>
                <a:lnTo>
                  <a:pt x="97822" y="82640"/>
                </a:lnTo>
                <a:lnTo>
                  <a:pt x="100823" y="64215"/>
                </a:lnTo>
                <a:lnTo>
                  <a:pt x="97819" y="45736"/>
                </a:lnTo>
                <a:lnTo>
                  <a:pt x="90291" y="33539"/>
                </a:lnTo>
                <a:close/>
              </a:path>
              <a:path w="1814195" h="182245">
                <a:moveTo>
                  <a:pt x="134771" y="54195"/>
                </a:moveTo>
                <a:lnTo>
                  <a:pt x="115547" y="54195"/>
                </a:lnTo>
                <a:lnTo>
                  <a:pt x="156449" y="165243"/>
                </a:lnTo>
                <a:lnTo>
                  <a:pt x="174651" y="165243"/>
                </a:lnTo>
                <a:lnTo>
                  <a:pt x="183129" y="142338"/>
                </a:lnTo>
                <a:lnTo>
                  <a:pt x="165039" y="142338"/>
                </a:lnTo>
                <a:lnTo>
                  <a:pt x="134771" y="54195"/>
                </a:lnTo>
                <a:close/>
              </a:path>
              <a:path w="1814195" h="182245">
                <a:moveTo>
                  <a:pt x="215757" y="54195"/>
                </a:moveTo>
                <a:lnTo>
                  <a:pt x="196533" y="54195"/>
                </a:lnTo>
                <a:lnTo>
                  <a:pt x="166266" y="142338"/>
                </a:lnTo>
                <a:lnTo>
                  <a:pt x="183129" y="142338"/>
                </a:lnTo>
                <a:lnTo>
                  <a:pt x="215757" y="54195"/>
                </a:lnTo>
                <a:close/>
              </a:path>
              <a:path w="1814195" h="182245">
                <a:moveTo>
                  <a:pt x="308278" y="68101"/>
                </a:moveTo>
                <a:lnTo>
                  <a:pt x="273020" y="68101"/>
                </a:lnTo>
                <a:lnTo>
                  <a:pt x="284025" y="69600"/>
                </a:lnTo>
                <a:lnTo>
                  <a:pt x="291886" y="73955"/>
                </a:lnTo>
                <a:lnTo>
                  <a:pt x="296602" y="80956"/>
                </a:lnTo>
                <a:lnTo>
                  <a:pt x="298174" y="90393"/>
                </a:lnTo>
                <a:lnTo>
                  <a:pt x="298174" y="99391"/>
                </a:lnTo>
                <a:lnTo>
                  <a:pt x="268111" y="101027"/>
                </a:lnTo>
                <a:lnTo>
                  <a:pt x="253483" y="103149"/>
                </a:lnTo>
                <a:lnTo>
                  <a:pt x="240043" y="108338"/>
                </a:lnTo>
                <a:lnTo>
                  <a:pt x="230207" y="118053"/>
                </a:lnTo>
                <a:lnTo>
                  <a:pt x="226391" y="133749"/>
                </a:lnTo>
                <a:lnTo>
                  <a:pt x="229341" y="148231"/>
                </a:lnTo>
                <a:lnTo>
                  <a:pt x="237409" y="158954"/>
                </a:lnTo>
                <a:lnTo>
                  <a:pt x="249428" y="165614"/>
                </a:lnTo>
                <a:lnTo>
                  <a:pt x="264226" y="167902"/>
                </a:lnTo>
                <a:lnTo>
                  <a:pt x="276995" y="166186"/>
                </a:lnTo>
                <a:lnTo>
                  <a:pt x="286620" y="161843"/>
                </a:lnTo>
                <a:lnTo>
                  <a:pt x="293330" y="156082"/>
                </a:lnTo>
                <a:lnTo>
                  <a:pt x="295978" y="152155"/>
                </a:lnTo>
                <a:lnTo>
                  <a:pt x="267293" y="152155"/>
                </a:lnTo>
                <a:lnTo>
                  <a:pt x="257956" y="151046"/>
                </a:lnTo>
                <a:lnTo>
                  <a:pt x="250575" y="147732"/>
                </a:lnTo>
                <a:lnTo>
                  <a:pt x="245724" y="142233"/>
                </a:lnTo>
                <a:lnTo>
                  <a:pt x="243979" y="134567"/>
                </a:lnTo>
                <a:lnTo>
                  <a:pt x="245826" y="126680"/>
                </a:lnTo>
                <a:lnTo>
                  <a:pt x="251086" y="121018"/>
                </a:lnTo>
                <a:lnTo>
                  <a:pt x="259337" y="117426"/>
                </a:lnTo>
                <a:lnTo>
                  <a:pt x="270157" y="115752"/>
                </a:lnTo>
                <a:lnTo>
                  <a:pt x="298174" y="113707"/>
                </a:lnTo>
                <a:lnTo>
                  <a:pt x="315558" y="113707"/>
                </a:lnTo>
                <a:lnTo>
                  <a:pt x="315558" y="92029"/>
                </a:lnTo>
                <a:lnTo>
                  <a:pt x="311081" y="71140"/>
                </a:lnTo>
                <a:lnTo>
                  <a:pt x="308278" y="68101"/>
                </a:lnTo>
                <a:close/>
              </a:path>
              <a:path w="1814195" h="182245">
                <a:moveTo>
                  <a:pt x="315558" y="150109"/>
                </a:moveTo>
                <a:lnTo>
                  <a:pt x="298174" y="150109"/>
                </a:lnTo>
                <a:lnTo>
                  <a:pt x="298174" y="165243"/>
                </a:lnTo>
                <a:lnTo>
                  <a:pt x="315558" y="165243"/>
                </a:lnTo>
                <a:lnTo>
                  <a:pt x="315558" y="150109"/>
                </a:lnTo>
                <a:close/>
              </a:path>
              <a:path w="1814195" h="182245">
                <a:moveTo>
                  <a:pt x="315558" y="113707"/>
                </a:moveTo>
                <a:lnTo>
                  <a:pt x="298174" y="113707"/>
                </a:lnTo>
                <a:lnTo>
                  <a:pt x="298174" y="124955"/>
                </a:lnTo>
                <a:lnTo>
                  <a:pt x="296139" y="135072"/>
                </a:lnTo>
                <a:lnTo>
                  <a:pt x="290173" y="143770"/>
                </a:lnTo>
                <a:lnTo>
                  <a:pt x="280487" y="149860"/>
                </a:lnTo>
                <a:lnTo>
                  <a:pt x="267293" y="152155"/>
                </a:lnTo>
                <a:lnTo>
                  <a:pt x="295978" y="152155"/>
                </a:lnTo>
                <a:lnTo>
                  <a:pt x="297356" y="150109"/>
                </a:lnTo>
                <a:lnTo>
                  <a:pt x="315558" y="150109"/>
                </a:lnTo>
                <a:lnTo>
                  <a:pt x="315558" y="113707"/>
                </a:lnTo>
                <a:close/>
              </a:path>
              <a:path w="1814195" h="182245">
                <a:moveTo>
                  <a:pt x="273838" y="52763"/>
                </a:moveTo>
                <a:lnTo>
                  <a:pt x="256899" y="54990"/>
                </a:lnTo>
                <a:lnTo>
                  <a:pt x="243391" y="61225"/>
                </a:lnTo>
                <a:lnTo>
                  <a:pt x="234064" y="70795"/>
                </a:lnTo>
                <a:lnTo>
                  <a:pt x="229664" y="83030"/>
                </a:lnTo>
                <a:lnTo>
                  <a:pt x="248069" y="83030"/>
                </a:lnTo>
                <a:lnTo>
                  <a:pt x="251019" y="77160"/>
                </a:lnTo>
                <a:lnTo>
                  <a:pt x="256173" y="72421"/>
                </a:lnTo>
                <a:lnTo>
                  <a:pt x="263513" y="69255"/>
                </a:lnTo>
                <a:lnTo>
                  <a:pt x="273020" y="68101"/>
                </a:lnTo>
                <a:lnTo>
                  <a:pt x="308278" y="68101"/>
                </a:lnTo>
                <a:lnTo>
                  <a:pt x="300143" y="59282"/>
                </a:lnTo>
                <a:lnTo>
                  <a:pt x="286482" y="53980"/>
                </a:lnTo>
                <a:lnTo>
                  <a:pt x="273838" y="52763"/>
                </a:lnTo>
                <a:close/>
              </a:path>
              <a:path w="1814195" h="182245">
                <a:moveTo>
                  <a:pt x="361368" y="17178"/>
                </a:moveTo>
                <a:lnTo>
                  <a:pt x="343780" y="17178"/>
                </a:lnTo>
                <a:lnTo>
                  <a:pt x="343780" y="165243"/>
                </a:lnTo>
                <a:lnTo>
                  <a:pt x="361368" y="165243"/>
                </a:lnTo>
                <a:lnTo>
                  <a:pt x="361368" y="17178"/>
                </a:lnTo>
                <a:close/>
              </a:path>
              <a:path w="1814195" h="182245">
                <a:moveTo>
                  <a:pt x="406973" y="54195"/>
                </a:moveTo>
                <a:lnTo>
                  <a:pt x="389386" y="54195"/>
                </a:lnTo>
                <a:lnTo>
                  <a:pt x="389386" y="124750"/>
                </a:lnTo>
                <a:lnTo>
                  <a:pt x="392047" y="143207"/>
                </a:lnTo>
                <a:lnTo>
                  <a:pt x="399483" y="156296"/>
                </a:lnTo>
                <a:lnTo>
                  <a:pt x="410869" y="164093"/>
                </a:lnTo>
                <a:lnTo>
                  <a:pt x="425379" y="166675"/>
                </a:lnTo>
                <a:lnTo>
                  <a:pt x="436851" y="165093"/>
                </a:lnTo>
                <a:lnTo>
                  <a:pt x="446137" y="160770"/>
                </a:lnTo>
                <a:lnTo>
                  <a:pt x="453276" y="154337"/>
                </a:lnTo>
                <a:lnTo>
                  <a:pt x="456224" y="149700"/>
                </a:lnTo>
                <a:lnTo>
                  <a:pt x="431105" y="149700"/>
                </a:lnTo>
                <a:lnTo>
                  <a:pt x="421382" y="147853"/>
                </a:lnTo>
                <a:lnTo>
                  <a:pt x="413748" y="142594"/>
                </a:lnTo>
                <a:lnTo>
                  <a:pt x="408760" y="134343"/>
                </a:lnTo>
                <a:lnTo>
                  <a:pt x="406973" y="123523"/>
                </a:lnTo>
                <a:lnTo>
                  <a:pt x="406973" y="54195"/>
                </a:lnTo>
                <a:close/>
              </a:path>
              <a:path w="1814195" h="182245">
                <a:moveTo>
                  <a:pt x="476916" y="146428"/>
                </a:moveTo>
                <a:lnTo>
                  <a:pt x="459532" y="146428"/>
                </a:lnTo>
                <a:lnTo>
                  <a:pt x="459532" y="165243"/>
                </a:lnTo>
                <a:lnTo>
                  <a:pt x="476916" y="165243"/>
                </a:lnTo>
                <a:lnTo>
                  <a:pt x="476916" y="146428"/>
                </a:lnTo>
                <a:close/>
              </a:path>
              <a:path w="1814195" h="182245">
                <a:moveTo>
                  <a:pt x="476916" y="54195"/>
                </a:moveTo>
                <a:lnTo>
                  <a:pt x="459532" y="54195"/>
                </a:lnTo>
                <a:lnTo>
                  <a:pt x="459532" y="119638"/>
                </a:lnTo>
                <a:lnTo>
                  <a:pt x="456845" y="133049"/>
                </a:lnTo>
                <a:lnTo>
                  <a:pt x="449997" y="142415"/>
                </a:lnTo>
                <a:lnTo>
                  <a:pt x="440810" y="147908"/>
                </a:lnTo>
                <a:lnTo>
                  <a:pt x="431105" y="149700"/>
                </a:lnTo>
                <a:lnTo>
                  <a:pt x="456224" y="149700"/>
                </a:lnTo>
                <a:lnTo>
                  <a:pt x="458305" y="146428"/>
                </a:lnTo>
                <a:lnTo>
                  <a:pt x="476916" y="146428"/>
                </a:lnTo>
                <a:lnTo>
                  <a:pt x="476916" y="54195"/>
                </a:lnTo>
                <a:close/>
              </a:path>
              <a:path w="1814195" h="182245">
                <a:moveTo>
                  <a:pt x="550130" y="52763"/>
                </a:moveTo>
                <a:lnTo>
                  <a:pt x="529500" y="57003"/>
                </a:lnTo>
                <a:lnTo>
                  <a:pt x="513625" y="68894"/>
                </a:lnTo>
                <a:lnTo>
                  <a:pt x="503425" y="87188"/>
                </a:lnTo>
                <a:lnTo>
                  <a:pt x="499821" y="110639"/>
                </a:lnTo>
                <a:lnTo>
                  <a:pt x="503422" y="133931"/>
                </a:lnTo>
                <a:lnTo>
                  <a:pt x="513753" y="151873"/>
                </a:lnTo>
                <a:lnTo>
                  <a:pt x="530104" y="163412"/>
                </a:lnTo>
                <a:lnTo>
                  <a:pt x="551766" y="167493"/>
                </a:lnTo>
                <a:lnTo>
                  <a:pt x="567648" y="165441"/>
                </a:lnTo>
                <a:lnTo>
                  <a:pt x="580653" y="159670"/>
                </a:lnTo>
                <a:lnTo>
                  <a:pt x="589060" y="151950"/>
                </a:lnTo>
                <a:lnTo>
                  <a:pt x="551766" y="151950"/>
                </a:lnTo>
                <a:lnTo>
                  <a:pt x="538144" y="149569"/>
                </a:lnTo>
                <a:lnTo>
                  <a:pt x="527455" y="142568"/>
                </a:lnTo>
                <a:lnTo>
                  <a:pt x="520332" y="131157"/>
                </a:lnTo>
                <a:lnTo>
                  <a:pt x="517408" y="115547"/>
                </a:lnTo>
                <a:lnTo>
                  <a:pt x="597985" y="115547"/>
                </a:lnTo>
                <a:lnTo>
                  <a:pt x="597985" y="108185"/>
                </a:lnTo>
                <a:lnTo>
                  <a:pt x="596763" y="100618"/>
                </a:lnTo>
                <a:lnTo>
                  <a:pt x="517613" y="100618"/>
                </a:lnTo>
                <a:lnTo>
                  <a:pt x="520422" y="88322"/>
                </a:lnTo>
                <a:lnTo>
                  <a:pt x="527046" y="78020"/>
                </a:lnTo>
                <a:lnTo>
                  <a:pt x="537083" y="70939"/>
                </a:lnTo>
                <a:lnTo>
                  <a:pt x="550130" y="68306"/>
                </a:lnTo>
                <a:lnTo>
                  <a:pt x="584883" y="68306"/>
                </a:lnTo>
                <a:lnTo>
                  <a:pt x="582800" y="65059"/>
                </a:lnTo>
                <a:lnTo>
                  <a:pt x="567443" y="55642"/>
                </a:lnTo>
                <a:lnTo>
                  <a:pt x="550130" y="52763"/>
                </a:lnTo>
                <a:close/>
              </a:path>
              <a:path w="1814195" h="182245">
                <a:moveTo>
                  <a:pt x="596349" y="139270"/>
                </a:moveTo>
                <a:lnTo>
                  <a:pt x="577534" y="139270"/>
                </a:lnTo>
                <a:lnTo>
                  <a:pt x="573652" y="144185"/>
                </a:lnTo>
                <a:lnTo>
                  <a:pt x="568101" y="148218"/>
                </a:lnTo>
                <a:lnTo>
                  <a:pt x="560825" y="150947"/>
                </a:lnTo>
                <a:lnTo>
                  <a:pt x="551766" y="151950"/>
                </a:lnTo>
                <a:lnTo>
                  <a:pt x="589060" y="151950"/>
                </a:lnTo>
                <a:lnTo>
                  <a:pt x="590361" y="150755"/>
                </a:lnTo>
                <a:lnTo>
                  <a:pt x="596349" y="139270"/>
                </a:lnTo>
                <a:close/>
              </a:path>
              <a:path w="1814195" h="182245">
                <a:moveTo>
                  <a:pt x="584883" y="68306"/>
                </a:moveTo>
                <a:lnTo>
                  <a:pt x="550130" y="68306"/>
                </a:lnTo>
                <a:lnTo>
                  <a:pt x="562506" y="70737"/>
                </a:lnTo>
                <a:lnTo>
                  <a:pt x="571987" y="77483"/>
                </a:lnTo>
                <a:lnTo>
                  <a:pt x="578055" y="87718"/>
                </a:lnTo>
                <a:lnTo>
                  <a:pt x="580193" y="100618"/>
                </a:lnTo>
                <a:lnTo>
                  <a:pt x="596763" y="100618"/>
                </a:lnTo>
                <a:lnTo>
                  <a:pt x="593786" y="82184"/>
                </a:lnTo>
                <a:lnTo>
                  <a:pt x="584883" y="68306"/>
                </a:lnTo>
                <a:close/>
              </a:path>
              <a:path w="1814195" h="182245">
                <a:moveTo>
                  <a:pt x="808834" y="0"/>
                </a:moveTo>
                <a:lnTo>
                  <a:pt x="792883" y="0"/>
                </a:lnTo>
                <a:lnTo>
                  <a:pt x="792883" y="108185"/>
                </a:lnTo>
                <a:lnTo>
                  <a:pt x="808834" y="108185"/>
                </a:lnTo>
                <a:lnTo>
                  <a:pt x="808834" y="80576"/>
                </a:lnTo>
                <a:lnTo>
                  <a:pt x="835830" y="80576"/>
                </a:lnTo>
                <a:lnTo>
                  <a:pt x="835830" y="66874"/>
                </a:lnTo>
                <a:lnTo>
                  <a:pt x="808834" y="66874"/>
                </a:lnTo>
                <a:lnTo>
                  <a:pt x="808834" y="41310"/>
                </a:lnTo>
                <a:lnTo>
                  <a:pt x="835830" y="41310"/>
                </a:lnTo>
                <a:lnTo>
                  <a:pt x="835830" y="28222"/>
                </a:lnTo>
                <a:lnTo>
                  <a:pt x="808834" y="28222"/>
                </a:lnTo>
                <a:lnTo>
                  <a:pt x="808834" y="0"/>
                </a:lnTo>
                <a:close/>
              </a:path>
              <a:path w="1814195" h="182245">
                <a:moveTo>
                  <a:pt x="808834" y="116570"/>
                </a:moveTo>
                <a:lnTo>
                  <a:pt x="689810" y="116570"/>
                </a:lnTo>
                <a:lnTo>
                  <a:pt x="689810" y="129863"/>
                </a:lnTo>
                <a:lnTo>
                  <a:pt x="792883" y="129863"/>
                </a:lnTo>
                <a:lnTo>
                  <a:pt x="792883" y="181808"/>
                </a:lnTo>
                <a:lnTo>
                  <a:pt x="808834" y="181808"/>
                </a:lnTo>
                <a:lnTo>
                  <a:pt x="808834" y="116570"/>
                </a:lnTo>
                <a:close/>
              </a:path>
              <a:path w="1814195" h="182245">
                <a:moveTo>
                  <a:pt x="717828" y="11043"/>
                </a:moveTo>
                <a:lnTo>
                  <a:pt x="698706" y="14098"/>
                </a:lnTo>
                <a:lnTo>
                  <a:pt x="683572" y="22905"/>
                </a:lnTo>
                <a:lnTo>
                  <a:pt x="673654" y="36466"/>
                </a:lnTo>
                <a:lnTo>
                  <a:pt x="670177" y="53785"/>
                </a:lnTo>
                <a:lnTo>
                  <a:pt x="673654" y="71313"/>
                </a:lnTo>
                <a:lnTo>
                  <a:pt x="683572" y="84948"/>
                </a:lnTo>
                <a:lnTo>
                  <a:pt x="698706" y="93789"/>
                </a:lnTo>
                <a:lnTo>
                  <a:pt x="717828" y="96937"/>
                </a:lnTo>
                <a:lnTo>
                  <a:pt x="736924" y="93789"/>
                </a:lnTo>
                <a:lnTo>
                  <a:pt x="752032" y="84948"/>
                </a:lnTo>
                <a:lnTo>
                  <a:pt x="753434" y="83030"/>
                </a:lnTo>
                <a:lnTo>
                  <a:pt x="717828" y="83030"/>
                </a:lnTo>
                <a:lnTo>
                  <a:pt x="705049" y="80992"/>
                </a:lnTo>
                <a:lnTo>
                  <a:pt x="694897" y="75003"/>
                </a:lnTo>
                <a:lnTo>
                  <a:pt x="688235" y="65717"/>
                </a:lnTo>
                <a:lnTo>
                  <a:pt x="685924" y="53785"/>
                </a:lnTo>
                <a:lnTo>
                  <a:pt x="688235" y="42001"/>
                </a:lnTo>
                <a:lnTo>
                  <a:pt x="694897" y="32823"/>
                </a:lnTo>
                <a:lnTo>
                  <a:pt x="705049" y="26867"/>
                </a:lnTo>
                <a:lnTo>
                  <a:pt x="717828" y="24745"/>
                </a:lnTo>
                <a:lnTo>
                  <a:pt x="753385" y="24745"/>
                </a:lnTo>
                <a:lnTo>
                  <a:pt x="752032" y="22905"/>
                </a:lnTo>
                <a:lnTo>
                  <a:pt x="736924" y="14098"/>
                </a:lnTo>
                <a:lnTo>
                  <a:pt x="717828" y="11043"/>
                </a:lnTo>
                <a:close/>
              </a:path>
              <a:path w="1814195" h="182245">
                <a:moveTo>
                  <a:pt x="753385" y="24745"/>
                </a:moveTo>
                <a:lnTo>
                  <a:pt x="717828" y="24745"/>
                </a:lnTo>
                <a:lnTo>
                  <a:pt x="730696" y="26867"/>
                </a:lnTo>
                <a:lnTo>
                  <a:pt x="740861" y="32823"/>
                </a:lnTo>
                <a:lnTo>
                  <a:pt x="747536" y="42001"/>
                </a:lnTo>
                <a:lnTo>
                  <a:pt x="749936" y="53785"/>
                </a:lnTo>
                <a:lnTo>
                  <a:pt x="747536" y="65717"/>
                </a:lnTo>
                <a:lnTo>
                  <a:pt x="740861" y="75003"/>
                </a:lnTo>
                <a:lnTo>
                  <a:pt x="730696" y="80992"/>
                </a:lnTo>
                <a:lnTo>
                  <a:pt x="717828" y="83030"/>
                </a:lnTo>
                <a:lnTo>
                  <a:pt x="753434" y="83030"/>
                </a:lnTo>
                <a:lnTo>
                  <a:pt x="762002" y="71313"/>
                </a:lnTo>
                <a:lnTo>
                  <a:pt x="765683" y="53785"/>
                </a:lnTo>
                <a:lnTo>
                  <a:pt x="762002" y="36466"/>
                </a:lnTo>
                <a:lnTo>
                  <a:pt x="753385" y="24745"/>
                </a:lnTo>
                <a:close/>
              </a:path>
              <a:path w="1814195" h="182245">
                <a:moveTo>
                  <a:pt x="955263" y="15133"/>
                </a:moveTo>
                <a:lnTo>
                  <a:pt x="933461" y="20262"/>
                </a:lnTo>
                <a:lnTo>
                  <a:pt x="917199" y="35150"/>
                </a:lnTo>
                <a:lnTo>
                  <a:pt x="907034" y="59048"/>
                </a:lnTo>
                <a:lnTo>
                  <a:pt x="903522" y="91211"/>
                </a:lnTo>
                <a:lnTo>
                  <a:pt x="906977" y="123546"/>
                </a:lnTo>
                <a:lnTo>
                  <a:pt x="917046" y="147425"/>
                </a:lnTo>
                <a:lnTo>
                  <a:pt x="933288" y="162217"/>
                </a:lnTo>
                <a:lnTo>
                  <a:pt x="955263" y="167288"/>
                </a:lnTo>
                <a:lnTo>
                  <a:pt x="977152" y="162217"/>
                </a:lnTo>
                <a:lnTo>
                  <a:pt x="989556" y="150927"/>
                </a:lnTo>
                <a:lnTo>
                  <a:pt x="955263" y="150927"/>
                </a:lnTo>
                <a:lnTo>
                  <a:pt x="940900" y="146975"/>
                </a:lnTo>
                <a:lnTo>
                  <a:pt x="930236" y="135410"/>
                </a:lnTo>
                <a:lnTo>
                  <a:pt x="923599" y="116675"/>
                </a:lnTo>
                <a:lnTo>
                  <a:pt x="921315" y="91211"/>
                </a:lnTo>
                <a:lnTo>
                  <a:pt x="923628" y="65682"/>
                </a:lnTo>
                <a:lnTo>
                  <a:pt x="930313" y="46807"/>
                </a:lnTo>
                <a:lnTo>
                  <a:pt x="940986" y="35102"/>
                </a:lnTo>
                <a:lnTo>
                  <a:pt x="955263" y="31085"/>
                </a:lnTo>
                <a:lnTo>
                  <a:pt x="988888" y="31085"/>
                </a:lnTo>
                <a:lnTo>
                  <a:pt x="977066" y="20262"/>
                </a:lnTo>
                <a:lnTo>
                  <a:pt x="955263" y="15133"/>
                </a:lnTo>
                <a:close/>
              </a:path>
              <a:path w="1814195" h="182245">
                <a:moveTo>
                  <a:pt x="988888" y="31085"/>
                </a:moveTo>
                <a:lnTo>
                  <a:pt x="955263" y="31085"/>
                </a:lnTo>
                <a:lnTo>
                  <a:pt x="969509" y="35102"/>
                </a:lnTo>
                <a:lnTo>
                  <a:pt x="980111" y="46807"/>
                </a:lnTo>
                <a:lnTo>
                  <a:pt x="986726" y="65682"/>
                </a:lnTo>
                <a:lnTo>
                  <a:pt x="989007" y="91211"/>
                </a:lnTo>
                <a:lnTo>
                  <a:pt x="986726" y="116675"/>
                </a:lnTo>
                <a:lnTo>
                  <a:pt x="980111" y="135410"/>
                </a:lnTo>
                <a:lnTo>
                  <a:pt x="969509" y="146975"/>
                </a:lnTo>
                <a:lnTo>
                  <a:pt x="955263" y="150927"/>
                </a:lnTo>
                <a:lnTo>
                  <a:pt x="989556" y="150927"/>
                </a:lnTo>
                <a:lnTo>
                  <a:pt x="993404" y="147425"/>
                </a:lnTo>
                <a:lnTo>
                  <a:pt x="1003521" y="123546"/>
                </a:lnTo>
                <a:lnTo>
                  <a:pt x="1007004" y="91211"/>
                </a:lnTo>
                <a:lnTo>
                  <a:pt x="1003492" y="59048"/>
                </a:lnTo>
                <a:lnTo>
                  <a:pt x="993328" y="35150"/>
                </a:lnTo>
                <a:lnTo>
                  <a:pt x="988888" y="31085"/>
                </a:lnTo>
                <a:close/>
              </a:path>
              <a:path w="1814195" h="182245">
                <a:moveTo>
                  <a:pt x="1046065" y="140088"/>
                </a:moveTo>
                <a:lnTo>
                  <a:pt x="1031750" y="140088"/>
                </a:lnTo>
                <a:lnTo>
                  <a:pt x="1025615" y="146019"/>
                </a:lnTo>
                <a:lnTo>
                  <a:pt x="1025819" y="153177"/>
                </a:lnTo>
                <a:lnTo>
                  <a:pt x="1025615" y="160539"/>
                </a:lnTo>
                <a:lnTo>
                  <a:pt x="1031750" y="166470"/>
                </a:lnTo>
                <a:lnTo>
                  <a:pt x="1046065" y="166470"/>
                </a:lnTo>
                <a:lnTo>
                  <a:pt x="1051996" y="160539"/>
                </a:lnTo>
                <a:lnTo>
                  <a:pt x="1051996" y="146019"/>
                </a:lnTo>
                <a:lnTo>
                  <a:pt x="1046065" y="140088"/>
                </a:lnTo>
                <a:close/>
              </a:path>
              <a:path w="1814195" h="182245">
                <a:moveTo>
                  <a:pt x="1113963" y="36402"/>
                </a:moveTo>
                <a:lnTo>
                  <a:pt x="1095352" y="36402"/>
                </a:lnTo>
                <a:lnTo>
                  <a:pt x="1095352" y="165243"/>
                </a:lnTo>
                <a:lnTo>
                  <a:pt x="1113963" y="165243"/>
                </a:lnTo>
                <a:lnTo>
                  <a:pt x="1113963" y="36402"/>
                </a:lnTo>
                <a:close/>
              </a:path>
              <a:path w="1814195" h="182245">
                <a:moveTo>
                  <a:pt x="1113963" y="17178"/>
                </a:moveTo>
                <a:lnTo>
                  <a:pt x="1095352" y="17178"/>
                </a:lnTo>
                <a:lnTo>
                  <a:pt x="1058541" y="41719"/>
                </a:lnTo>
                <a:lnTo>
                  <a:pt x="1058541" y="60330"/>
                </a:lnTo>
                <a:lnTo>
                  <a:pt x="1094534" y="36402"/>
                </a:lnTo>
                <a:lnTo>
                  <a:pt x="1113963" y="36402"/>
                </a:lnTo>
                <a:lnTo>
                  <a:pt x="1113963" y="17178"/>
                </a:lnTo>
                <a:close/>
              </a:path>
              <a:path w="1814195" h="182245">
                <a:moveTo>
                  <a:pt x="1171430" y="128022"/>
                </a:moveTo>
                <a:lnTo>
                  <a:pt x="1153637" y="128022"/>
                </a:lnTo>
                <a:lnTo>
                  <a:pt x="1157811" y="143735"/>
                </a:lnTo>
                <a:lnTo>
                  <a:pt x="1168004" y="156168"/>
                </a:lnTo>
                <a:lnTo>
                  <a:pt x="1183029" y="164345"/>
                </a:lnTo>
                <a:lnTo>
                  <a:pt x="1201697" y="167288"/>
                </a:lnTo>
                <a:lnTo>
                  <a:pt x="1222110" y="163613"/>
                </a:lnTo>
                <a:lnTo>
                  <a:pt x="1238304" y="153382"/>
                </a:lnTo>
                <a:lnTo>
                  <a:pt x="1239843" y="151132"/>
                </a:lnTo>
                <a:lnTo>
                  <a:pt x="1201697" y="151132"/>
                </a:lnTo>
                <a:lnTo>
                  <a:pt x="1190440" y="149390"/>
                </a:lnTo>
                <a:lnTo>
                  <a:pt x="1181118" y="144562"/>
                </a:lnTo>
                <a:lnTo>
                  <a:pt x="1174520" y="137241"/>
                </a:lnTo>
                <a:lnTo>
                  <a:pt x="1171430" y="128022"/>
                </a:lnTo>
                <a:close/>
              </a:path>
              <a:path w="1814195" h="182245">
                <a:moveTo>
                  <a:pt x="1240517" y="84871"/>
                </a:moveTo>
                <a:lnTo>
                  <a:pt x="1200470" y="84871"/>
                </a:lnTo>
                <a:lnTo>
                  <a:pt x="1214207" y="87494"/>
                </a:lnTo>
                <a:lnTo>
                  <a:pt x="1225088" y="94508"/>
                </a:lnTo>
                <a:lnTo>
                  <a:pt x="1232249" y="105089"/>
                </a:lnTo>
                <a:lnTo>
                  <a:pt x="1234828" y="118410"/>
                </a:lnTo>
                <a:lnTo>
                  <a:pt x="1232354" y="131374"/>
                </a:lnTo>
                <a:lnTo>
                  <a:pt x="1225471" y="141750"/>
                </a:lnTo>
                <a:lnTo>
                  <a:pt x="1214984" y="148636"/>
                </a:lnTo>
                <a:lnTo>
                  <a:pt x="1201697" y="151132"/>
                </a:lnTo>
                <a:lnTo>
                  <a:pt x="1239843" y="151132"/>
                </a:lnTo>
                <a:lnTo>
                  <a:pt x="1248977" y="137781"/>
                </a:lnTo>
                <a:lnTo>
                  <a:pt x="1252825" y="118001"/>
                </a:lnTo>
                <a:lnTo>
                  <a:pt x="1249124" y="98071"/>
                </a:lnTo>
                <a:lnTo>
                  <a:pt x="1240517" y="84871"/>
                </a:lnTo>
                <a:close/>
              </a:path>
              <a:path w="1814195" h="182245">
                <a:moveTo>
                  <a:pt x="1245667" y="17178"/>
                </a:moveTo>
                <a:lnTo>
                  <a:pt x="1165499" y="17178"/>
                </a:lnTo>
                <a:lnTo>
                  <a:pt x="1155069" y="98164"/>
                </a:lnTo>
                <a:lnTo>
                  <a:pt x="1172861" y="98164"/>
                </a:lnTo>
                <a:lnTo>
                  <a:pt x="1177750" y="92003"/>
                </a:lnTo>
                <a:lnTo>
                  <a:pt x="1184058" y="87836"/>
                </a:lnTo>
                <a:lnTo>
                  <a:pt x="1191670" y="85510"/>
                </a:lnTo>
                <a:lnTo>
                  <a:pt x="1200470" y="84871"/>
                </a:lnTo>
                <a:lnTo>
                  <a:pt x="1240517" y="84871"/>
                </a:lnTo>
                <a:lnTo>
                  <a:pt x="1238867" y="82340"/>
                </a:lnTo>
                <a:lnTo>
                  <a:pt x="1230666" y="76895"/>
                </a:lnTo>
                <a:lnTo>
                  <a:pt x="1175315" y="76895"/>
                </a:lnTo>
                <a:lnTo>
                  <a:pt x="1180837" y="33539"/>
                </a:lnTo>
                <a:lnTo>
                  <a:pt x="1245667" y="33539"/>
                </a:lnTo>
                <a:lnTo>
                  <a:pt x="1245667" y="17178"/>
                </a:lnTo>
                <a:close/>
              </a:path>
              <a:path w="1814195" h="182245">
                <a:moveTo>
                  <a:pt x="1203742" y="68306"/>
                </a:moveTo>
                <a:lnTo>
                  <a:pt x="1196044" y="68929"/>
                </a:lnTo>
                <a:lnTo>
                  <a:pt x="1188788" y="70683"/>
                </a:lnTo>
                <a:lnTo>
                  <a:pt x="1182259" y="73396"/>
                </a:lnTo>
                <a:lnTo>
                  <a:pt x="1176747" y="76895"/>
                </a:lnTo>
                <a:lnTo>
                  <a:pt x="1230666" y="76895"/>
                </a:lnTo>
                <a:lnTo>
                  <a:pt x="1223318" y="72016"/>
                </a:lnTo>
                <a:lnTo>
                  <a:pt x="1203742" y="68306"/>
                </a:lnTo>
                <a:close/>
              </a:path>
              <a:path w="1814195" h="182245">
                <a:moveTo>
                  <a:pt x="1326857" y="15133"/>
                </a:moveTo>
                <a:lnTo>
                  <a:pt x="1305054" y="20262"/>
                </a:lnTo>
                <a:lnTo>
                  <a:pt x="1288793" y="35150"/>
                </a:lnTo>
                <a:lnTo>
                  <a:pt x="1278628" y="59048"/>
                </a:lnTo>
                <a:lnTo>
                  <a:pt x="1275116" y="91211"/>
                </a:lnTo>
                <a:lnTo>
                  <a:pt x="1278570" y="123546"/>
                </a:lnTo>
                <a:lnTo>
                  <a:pt x="1288639" y="147425"/>
                </a:lnTo>
                <a:lnTo>
                  <a:pt x="1304882" y="162217"/>
                </a:lnTo>
                <a:lnTo>
                  <a:pt x="1326857" y="167288"/>
                </a:lnTo>
                <a:lnTo>
                  <a:pt x="1348746" y="162217"/>
                </a:lnTo>
                <a:lnTo>
                  <a:pt x="1361150" y="150927"/>
                </a:lnTo>
                <a:lnTo>
                  <a:pt x="1326857" y="150927"/>
                </a:lnTo>
                <a:lnTo>
                  <a:pt x="1312493" y="146975"/>
                </a:lnTo>
                <a:lnTo>
                  <a:pt x="1301830" y="135410"/>
                </a:lnTo>
                <a:lnTo>
                  <a:pt x="1295193" y="116675"/>
                </a:lnTo>
                <a:lnTo>
                  <a:pt x="1292908" y="91211"/>
                </a:lnTo>
                <a:lnTo>
                  <a:pt x="1295222" y="65682"/>
                </a:lnTo>
                <a:lnTo>
                  <a:pt x="1301907" y="46807"/>
                </a:lnTo>
                <a:lnTo>
                  <a:pt x="1312580" y="35102"/>
                </a:lnTo>
                <a:lnTo>
                  <a:pt x="1326857" y="31085"/>
                </a:lnTo>
                <a:lnTo>
                  <a:pt x="1360482" y="31085"/>
                </a:lnTo>
                <a:lnTo>
                  <a:pt x="1348660" y="20262"/>
                </a:lnTo>
                <a:lnTo>
                  <a:pt x="1326857" y="15133"/>
                </a:lnTo>
                <a:close/>
              </a:path>
              <a:path w="1814195" h="182245">
                <a:moveTo>
                  <a:pt x="1360482" y="31085"/>
                </a:moveTo>
                <a:lnTo>
                  <a:pt x="1326857" y="31085"/>
                </a:lnTo>
                <a:lnTo>
                  <a:pt x="1341102" y="35102"/>
                </a:lnTo>
                <a:lnTo>
                  <a:pt x="1351705" y="46807"/>
                </a:lnTo>
                <a:lnTo>
                  <a:pt x="1358320" y="65682"/>
                </a:lnTo>
                <a:lnTo>
                  <a:pt x="1360601" y="91211"/>
                </a:lnTo>
                <a:lnTo>
                  <a:pt x="1358320" y="116675"/>
                </a:lnTo>
                <a:lnTo>
                  <a:pt x="1351705" y="135410"/>
                </a:lnTo>
                <a:lnTo>
                  <a:pt x="1341102" y="146975"/>
                </a:lnTo>
                <a:lnTo>
                  <a:pt x="1326857" y="150927"/>
                </a:lnTo>
                <a:lnTo>
                  <a:pt x="1361150" y="150927"/>
                </a:lnTo>
                <a:lnTo>
                  <a:pt x="1364998" y="147425"/>
                </a:lnTo>
                <a:lnTo>
                  <a:pt x="1375115" y="123546"/>
                </a:lnTo>
                <a:lnTo>
                  <a:pt x="1378598" y="91211"/>
                </a:lnTo>
                <a:lnTo>
                  <a:pt x="1375086" y="59048"/>
                </a:lnTo>
                <a:lnTo>
                  <a:pt x="1364921" y="35150"/>
                </a:lnTo>
                <a:lnTo>
                  <a:pt x="1360482" y="31085"/>
                </a:lnTo>
                <a:close/>
              </a:path>
              <a:path w="1814195" h="182245">
                <a:moveTo>
                  <a:pt x="1455493" y="36402"/>
                </a:moveTo>
                <a:lnTo>
                  <a:pt x="1436883" y="36402"/>
                </a:lnTo>
                <a:lnTo>
                  <a:pt x="1436883" y="165243"/>
                </a:lnTo>
                <a:lnTo>
                  <a:pt x="1455493" y="165243"/>
                </a:lnTo>
                <a:lnTo>
                  <a:pt x="1455493" y="36402"/>
                </a:lnTo>
                <a:close/>
              </a:path>
              <a:path w="1814195" h="182245">
                <a:moveTo>
                  <a:pt x="1455493" y="17178"/>
                </a:moveTo>
                <a:lnTo>
                  <a:pt x="1436883" y="17178"/>
                </a:lnTo>
                <a:lnTo>
                  <a:pt x="1400071" y="41719"/>
                </a:lnTo>
                <a:lnTo>
                  <a:pt x="1400071" y="60330"/>
                </a:lnTo>
                <a:lnTo>
                  <a:pt x="1436065" y="36402"/>
                </a:lnTo>
                <a:lnTo>
                  <a:pt x="1455493" y="36402"/>
                </a:lnTo>
                <a:lnTo>
                  <a:pt x="1455493" y="17178"/>
                </a:lnTo>
                <a:close/>
              </a:path>
              <a:path w="1814195" h="182245">
                <a:moveTo>
                  <a:pt x="1586584" y="17178"/>
                </a:moveTo>
                <a:lnTo>
                  <a:pt x="1489238" y="17178"/>
                </a:lnTo>
                <a:lnTo>
                  <a:pt x="1489238" y="33539"/>
                </a:lnTo>
                <a:lnTo>
                  <a:pt x="1567565" y="33539"/>
                </a:lnTo>
                <a:lnTo>
                  <a:pt x="1567565" y="34562"/>
                </a:lnTo>
                <a:lnTo>
                  <a:pt x="1499668" y="165243"/>
                </a:lnTo>
                <a:lnTo>
                  <a:pt x="1518891" y="165243"/>
                </a:lnTo>
                <a:lnTo>
                  <a:pt x="1586478" y="34562"/>
                </a:lnTo>
                <a:lnTo>
                  <a:pt x="1586584" y="17178"/>
                </a:lnTo>
                <a:close/>
              </a:path>
              <a:path w="1814195" h="182245">
                <a:moveTo>
                  <a:pt x="1687816" y="83439"/>
                </a:moveTo>
                <a:lnTo>
                  <a:pt x="1669206" y="83439"/>
                </a:lnTo>
                <a:lnTo>
                  <a:pt x="1661435" y="91006"/>
                </a:lnTo>
                <a:lnTo>
                  <a:pt x="1661639" y="100414"/>
                </a:lnTo>
                <a:lnTo>
                  <a:pt x="1661435" y="109821"/>
                </a:lnTo>
                <a:lnTo>
                  <a:pt x="1669206" y="117592"/>
                </a:lnTo>
                <a:lnTo>
                  <a:pt x="1687816" y="117592"/>
                </a:lnTo>
                <a:lnTo>
                  <a:pt x="1695792" y="109821"/>
                </a:lnTo>
                <a:lnTo>
                  <a:pt x="1695792" y="91006"/>
                </a:lnTo>
                <a:lnTo>
                  <a:pt x="1687816" y="83439"/>
                </a:lnTo>
                <a:close/>
              </a:path>
              <a:path w="1814195" h="182245">
                <a:moveTo>
                  <a:pt x="1746919" y="83439"/>
                </a:moveTo>
                <a:lnTo>
                  <a:pt x="1728309" y="83439"/>
                </a:lnTo>
                <a:lnTo>
                  <a:pt x="1720538" y="91006"/>
                </a:lnTo>
                <a:lnTo>
                  <a:pt x="1720742" y="100414"/>
                </a:lnTo>
                <a:lnTo>
                  <a:pt x="1720538" y="109821"/>
                </a:lnTo>
                <a:lnTo>
                  <a:pt x="1728309" y="117592"/>
                </a:lnTo>
                <a:lnTo>
                  <a:pt x="1746919" y="117592"/>
                </a:lnTo>
                <a:lnTo>
                  <a:pt x="1754895" y="109821"/>
                </a:lnTo>
                <a:lnTo>
                  <a:pt x="1754895" y="91006"/>
                </a:lnTo>
                <a:lnTo>
                  <a:pt x="1746919" y="83439"/>
                </a:lnTo>
                <a:close/>
              </a:path>
              <a:path w="1814195" h="182245">
                <a:moveTo>
                  <a:pt x="1806023" y="83439"/>
                </a:moveTo>
                <a:lnTo>
                  <a:pt x="1787412" y="83439"/>
                </a:lnTo>
                <a:lnTo>
                  <a:pt x="1779641" y="91006"/>
                </a:lnTo>
                <a:lnTo>
                  <a:pt x="1779846" y="100414"/>
                </a:lnTo>
                <a:lnTo>
                  <a:pt x="1779641" y="109821"/>
                </a:lnTo>
                <a:lnTo>
                  <a:pt x="1787412" y="117592"/>
                </a:lnTo>
                <a:lnTo>
                  <a:pt x="1806023" y="117592"/>
                </a:lnTo>
                <a:lnTo>
                  <a:pt x="1813999" y="109821"/>
                </a:lnTo>
                <a:lnTo>
                  <a:pt x="1813999" y="91006"/>
                </a:lnTo>
                <a:lnTo>
                  <a:pt x="1806023" y="83439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52912" y="7685057"/>
            <a:ext cx="3490567" cy="49057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98272" y="6658910"/>
            <a:ext cx="3795695" cy="186512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2980480" y="4660403"/>
            <a:ext cx="1062990" cy="184150"/>
          </a:xfrm>
          <a:custGeom>
            <a:avLst/>
            <a:gdLst/>
            <a:ahLst/>
            <a:cxnLst/>
            <a:rect l="l" t="t" r="r" b="b"/>
            <a:pathLst>
              <a:path w="1062989" h="184150">
                <a:moveTo>
                  <a:pt x="167084" y="143156"/>
                </a:moveTo>
                <a:lnTo>
                  <a:pt x="0" y="143156"/>
                </a:lnTo>
                <a:lnTo>
                  <a:pt x="0" y="159312"/>
                </a:lnTo>
                <a:lnTo>
                  <a:pt x="167084" y="159312"/>
                </a:lnTo>
                <a:lnTo>
                  <a:pt x="167084" y="143156"/>
                </a:lnTo>
                <a:close/>
              </a:path>
              <a:path w="1062989" h="184150">
                <a:moveTo>
                  <a:pt x="82826" y="78531"/>
                </a:moveTo>
                <a:lnTo>
                  <a:pt x="63602" y="78531"/>
                </a:lnTo>
                <a:lnTo>
                  <a:pt x="63602" y="143156"/>
                </a:lnTo>
                <a:lnTo>
                  <a:pt x="82826" y="143156"/>
                </a:lnTo>
                <a:lnTo>
                  <a:pt x="82826" y="78531"/>
                </a:lnTo>
                <a:close/>
              </a:path>
              <a:path w="1062989" h="184150">
                <a:moveTo>
                  <a:pt x="148269" y="18405"/>
                </a:moveTo>
                <a:lnTo>
                  <a:pt x="17587" y="18405"/>
                </a:lnTo>
                <a:lnTo>
                  <a:pt x="17587" y="34153"/>
                </a:lnTo>
                <a:lnTo>
                  <a:pt x="128840" y="34153"/>
                </a:lnTo>
                <a:lnTo>
                  <a:pt x="128717" y="54073"/>
                </a:lnTo>
                <a:lnTo>
                  <a:pt x="127946" y="73137"/>
                </a:lnTo>
                <a:lnTo>
                  <a:pt x="125821" y="94985"/>
                </a:lnTo>
                <a:lnTo>
                  <a:pt x="121683" y="119842"/>
                </a:lnTo>
                <a:lnTo>
                  <a:pt x="141316" y="121887"/>
                </a:lnTo>
                <a:lnTo>
                  <a:pt x="145335" y="95934"/>
                </a:lnTo>
                <a:lnTo>
                  <a:pt x="147400" y="73623"/>
                </a:lnTo>
                <a:lnTo>
                  <a:pt x="148160" y="54073"/>
                </a:lnTo>
                <a:lnTo>
                  <a:pt x="148269" y="18405"/>
                </a:lnTo>
                <a:close/>
              </a:path>
              <a:path w="1062989" h="184150">
                <a:moveTo>
                  <a:pt x="332941" y="1022"/>
                </a:moveTo>
                <a:lnTo>
                  <a:pt x="313513" y="1022"/>
                </a:lnTo>
                <a:lnTo>
                  <a:pt x="313513" y="102050"/>
                </a:lnTo>
                <a:lnTo>
                  <a:pt x="332941" y="102050"/>
                </a:lnTo>
                <a:lnTo>
                  <a:pt x="332941" y="1022"/>
                </a:lnTo>
                <a:close/>
              </a:path>
              <a:path w="1062989" h="184150">
                <a:moveTo>
                  <a:pt x="274451" y="9611"/>
                </a:moveTo>
                <a:lnTo>
                  <a:pt x="190193" y="9611"/>
                </a:lnTo>
                <a:lnTo>
                  <a:pt x="190193" y="25359"/>
                </a:lnTo>
                <a:lnTo>
                  <a:pt x="255227" y="25359"/>
                </a:lnTo>
                <a:lnTo>
                  <a:pt x="255227" y="45605"/>
                </a:lnTo>
                <a:lnTo>
                  <a:pt x="190602" y="45605"/>
                </a:lnTo>
                <a:lnTo>
                  <a:pt x="190602" y="98573"/>
                </a:lnTo>
                <a:lnTo>
                  <a:pt x="205941" y="98573"/>
                </a:lnTo>
                <a:lnTo>
                  <a:pt x="230319" y="98250"/>
                </a:lnTo>
                <a:lnTo>
                  <a:pt x="252492" y="97372"/>
                </a:lnTo>
                <a:lnTo>
                  <a:pt x="273783" y="95611"/>
                </a:lnTo>
                <a:lnTo>
                  <a:pt x="295516" y="92642"/>
                </a:lnTo>
                <a:lnTo>
                  <a:pt x="293922" y="82417"/>
                </a:lnTo>
                <a:lnTo>
                  <a:pt x="209622" y="82417"/>
                </a:lnTo>
                <a:lnTo>
                  <a:pt x="209622" y="60739"/>
                </a:lnTo>
                <a:lnTo>
                  <a:pt x="274451" y="60739"/>
                </a:lnTo>
                <a:lnTo>
                  <a:pt x="274451" y="9611"/>
                </a:lnTo>
                <a:close/>
              </a:path>
              <a:path w="1062989" h="184150">
                <a:moveTo>
                  <a:pt x="293062" y="76895"/>
                </a:moveTo>
                <a:lnTo>
                  <a:pt x="272791" y="79627"/>
                </a:lnTo>
                <a:lnTo>
                  <a:pt x="252914" y="81266"/>
                </a:lnTo>
                <a:lnTo>
                  <a:pt x="232250" y="82100"/>
                </a:lnTo>
                <a:lnTo>
                  <a:pt x="209622" y="82417"/>
                </a:lnTo>
                <a:lnTo>
                  <a:pt x="293922" y="82417"/>
                </a:lnTo>
                <a:lnTo>
                  <a:pt x="293062" y="76895"/>
                </a:lnTo>
                <a:close/>
              </a:path>
              <a:path w="1062989" h="184150">
                <a:moveTo>
                  <a:pt x="232118" y="110639"/>
                </a:moveTo>
                <a:lnTo>
                  <a:pt x="212689" y="110639"/>
                </a:lnTo>
                <a:lnTo>
                  <a:pt x="212689" y="181808"/>
                </a:lnTo>
                <a:lnTo>
                  <a:pt x="332941" y="181808"/>
                </a:lnTo>
                <a:lnTo>
                  <a:pt x="332941" y="166061"/>
                </a:lnTo>
                <a:lnTo>
                  <a:pt x="232118" y="166061"/>
                </a:lnTo>
                <a:lnTo>
                  <a:pt x="232118" y="145815"/>
                </a:lnTo>
                <a:lnTo>
                  <a:pt x="332941" y="145815"/>
                </a:lnTo>
                <a:lnTo>
                  <a:pt x="332941" y="130477"/>
                </a:lnTo>
                <a:lnTo>
                  <a:pt x="232118" y="130477"/>
                </a:lnTo>
                <a:lnTo>
                  <a:pt x="232118" y="110639"/>
                </a:lnTo>
                <a:close/>
              </a:path>
              <a:path w="1062989" h="184150">
                <a:moveTo>
                  <a:pt x="332941" y="145815"/>
                </a:moveTo>
                <a:lnTo>
                  <a:pt x="313717" y="145815"/>
                </a:lnTo>
                <a:lnTo>
                  <a:pt x="313717" y="166061"/>
                </a:lnTo>
                <a:lnTo>
                  <a:pt x="332941" y="166061"/>
                </a:lnTo>
                <a:lnTo>
                  <a:pt x="332941" y="145815"/>
                </a:lnTo>
                <a:close/>
              </a:path>
              <a:path w="1062989" h="184150">
                <a:moveTo>
                  <a:pt x="332941" y="110639"/>
                </a:moveTo>
                <a:lnTo>
                  <a:pt x="313717" y="110639"/>
                </a:lnTo>
                <a:lnTo>
                  <a:pt x="313717" y="130477"/>
                </a:lnTo>
                <a:lnTo>
                  <a:pt x="332941" y="130477"/>
                </a:lnTo>
                <a:lnTo>
                  <a:pt x="332941" y="110639"/>
                </a:lnTo>
                <a:close/>
              </a:path>
              <a:path w="1062989" h="184150">
                <a:moveTo>
                  <a:pt x="529066" y="96528"/>
                </a:moveTo>
                <a:lnTo>
                  <a:pt x="361981" y="96528"/>
                </a:lnTo>
                <a:lnTo>
                  <a:pt x="361981" y="112071"/>
                </a:lnTo>
                <a:lnTo>
                  <a:pt x="529066" y="112071"/>
                </a:lnTo>
                <a:lnTo>
                  <a:pt x="529066" y="96528"/>
                </a:lnTo>
                <a:close/>
              </a:path>
              <a:path w="1062989" h="184150">
                <a:moveTo>
                  <a:pt x="402679" y="127000"/>
                </a:moveTo>
                <a:lnTo>
                  <a:pt x="383046" y="127000"/>
                </a:lnTo>
                <a:lnTo>
                  <a:pt x="383046" y="180172"/>
                </a:lnTo>
                <a:lnTo>
                  <a:pt x="510251" y="180172"/>
                </a:lnTo>
                <a:lnTo>
                  <a:pt x="510251" y="164425"/>
                </a:lnTo>
                <a:lnTo>
                  <a:pt x="402679" y="164425"/>
                </a:lnTo>
                <a:lnTo>
                  <a:pt x="402679" y="127000"/>
                </a:lnTo>
                <a:close/>
              </a:path>
              <a:path w="1062989" h="184150">
                <a:moveTo>
                  <a:pt x="445421" y="6953"/>
                </a:moveTo>
                <a:lnTo>
                  <a:pt x="418372" y="9365"/>
                </a:lnTo>
                <a:lnTo>
                  <a:pt x="397745" y="16590"/>
                </a:lnTo>
                <a:lnTo>
                  <a:pt x="384596" y="28148"/>
                </a:lnTo>
                <a:lnTo>
                  <a:pt x="379978" y="43560"/>
                </a:lnTo>
                <a:lnTo>
                  <a:pt x="384596" y="59096"/>
                </a:lnTo>
                <a:lnTo>
                  <a:pt x="397745" y="70760"/>
                </a:lnTo>
                <a:lnTo>
                  <a:pt x="418372" y="78129"/>
                </a:lnTo>
                <a:lnTo>
                  <a:pt x="445421" y="80781"/>
                </a:lnTo>
                <a:lnTo>
                  <a:pt x="472384" y="78129"/>
                </a:lnTo>
                <a:lnTo>
                  <a:pt x="493021" y="70760"/>
                </a:lnTo>
                <a:lnTo>
                  <a:pt x="499731" y="64829"/>
                </a:lnTo>
                <a:lnTo>
                  <a:pt x="445421" y="64829"/>
                </a:lnTo>
                <a:lnTo>
                  <a:pt x="426478" y="63404"/>
                </a:lnTo>
                <a:lnTo>
                  <a:pt x="412137" y="59256"/>
                </a:lnTo>
                <a:lnTo>
                  <a:pt x="403088" y="52578"/>
                </a:lnTo>
                <a:lnTo>
                  <a:pt x="400020" y="43560"/>
                </a:lnTo>
                <a:lnTo>
                  <a:pt x="403088" y="34747"/>
                </a:lnTo>
                <a:lnTo>
                  <a:pt x="412137" y="28120"/>
                </a:lnTo>
                <a:lnTo>
                  <a:pt x="426478" y="23946"/>
                </a:lnTo>
                <a:lnTo>
                  <a:pt x="445421" y="22496"/>
                </a:lnTo>
                <a:lnTo>
                  <a:pt x="499763" y="22496"/>
                </a:lnTo>
                <a:lnTo>
                  <a:pt x="493021" y="16590"/>
                </a:lnTo>
                <a:lnTo>
                  <a:pt x="472384" y="9365"/>
                </a:lnTo>
                <a:lnTo>
                  <a:pt x="445421" y="6953"/>
                </a:lnTo>
                <a:close/>
              </a:path>
              <a:path w="1062989" h="184150">
                <a:moveTo>
                  <a:pt x="499763" y="22496"/>
                </a:moveTo>
                <a:lnTo>
                  <a:pt x="445421" y="22496"/>
                </a:lnTo>
                <a:lnTo>
                  <a:pt x="464335" y="23946"/>
                </a:lnTo>
                <a:lnTo>
                  <a:pt x="478628" y="28120"/>
                </a:lnTo>
                <a:lnTo>
                  <a:pt x="487668" y="34747"/>
                </a:lnTo>
                <a:lnTo>
                  <a:pt x="490822" y="43560"/>
                </a:lnTo>
                <a:lnTo>
                  <a:pt x="487668" y="52578"/>
                </a:lnTo>
                <a:lnTo>
                  <a:pt x="478628" y="59256"/>
                </a:lnTo>
                <a:lnTo>
                  <a:pt x="464335" y="63404"/>
                </a:lnTo>
                <a:lnTo>
                  <a:pt x="445421" y="64829"/>
                </a:lnTo>
                <a:lnTo>
                  <a:pt x="499731" y="64829"/>
                </a:lnTo>
                <a:lnTo>
                  <a:pt x="506218" y="59096"/>
                </a:lnTo>
                <a:lnTo>
                  <a:pt x="510864" y="43560"/>
                </a:lnTo>
                <a:lnTo>
                  <a:pt x="506218" y="28148"/>
                </a:lnTo>
                <a:lnTo>
                  <a:pt x="499763" y="22496"/>
                </a:lnTo>
                <a:close/>
              </a:path>
              <a:path w="1062989" h="184150">
                <a:moveTo>
                  <a:pt x="689605" y="9611"/>
                </a:moveTo>
                <a:lnTo>
                  <a:pt x="563832" y="9611"/>
                </a:lnTo>
                <a:lnTo>
                  <a:pt x="563832" y="75463"/>
                </a:lnTo>
                <a:lnTo>
                  <a:pt x="691446" y="75463"/>
                </a:lnTo>
                <a:lnTo>
                  <a:pt x="691446" y="59921"/>
                </a:lnTo>
                <a:lnTo>
                  <a:pt x="583261" y="59921"/>
                </a:lnTo>
                <a:lnTo>
                  <a:pt x="583261" y="25359"/>
                </a:lnTo>
                <a:lnTo>
                  <a:pt x="689605" y="25359"/>
                </a:lnTo>
                <a:lnTo>
                  <a:pt x="689605" y="9611"/>
                </a:lnTo>
                <a:close/>
              </a:path>
              <a:path w="1062989" h="184150">
                <a:moveTo>
                  <a:pt x="583261" y="127818"/>
                </a:moveTo>
                <a:lnTo>
                  <a:pt x="563832" y="127818"/>
                </a:lnTo>
                <a:lnTo>
                  <a:pt x="563832" y="180172"/>
                </a:lnTo>
                <a:lnTo>
                  <a:pt x="692673" y="180172"/>
                </a:lnTo>
                <a:lnTo>
                  <a:pt x="692673" y="164425"/>
                </a:lnTo>
                <a:lnTo>
                  <a:pt x="583261" y="164425"/>
                </a:lnTo>
                <a:lnTo>
                  <a:pt x="583261" y="127818"/>
                </a:lnTo>
                <a:close/>
              </a:path>
              <a:path w="1062989" h="184150">
                <a:moveTo>
                  <a:pt x="638478" y="109208"/>
                </a:moveTo>
                <a:lnTo>
                  <a:pt x="619050" y="109208"/>
                </a:lnTo>
                <a:lnTo>
                  <a:pt x="619050" y="143770"/>
                </a:lnTo>
                <a:lnTo>
                  <a:pt x="638478" y="143770"/>
                </a:lnTo>
                <a:lnTo>
                  <a:pt x="638478" y="109208"/>
                </a:lnTo>
                <a:close/>
              </a:path>
              <a:path w="1062989" h="184150">
                <a:moveTo>
                  <a:pt x="710261" y="93460"/>
                </a:moveTo>
                <a:lnTo>
                  <a:pt x="542972" y="93460"/>
                </a:lnTo>
                <a:lnTo>
                  <a:pt x="542972" y="109208"/>
                </a:lnTo>
                <a:lnTo>
                  <a:pt x="710261" y="109208"/>
                </a:lnTo>
                <a:lnTo>
                  <a:pt x="710261" y="93460"/>
                </a:lnTo>
                <a:close/>
              </a:path>
              <a:path w="1062989" h="184150">
                <a:moveTo>
                  <a:pt x="876732" y="818"/>
                </a:moveTo>
                <a:lnTo>
                  <a:pt x="857303" y="818"/>
                </a:lnTo>
                <a:lnTo>
                  <a:pt x="857303" y="52149"/>
                </a:lnTo>
                <a:lnTo>
                  <a:pt x="822332" y="52149"/>
                </a:lnTo>
                <a:lnTo>
                  <a:pt x="822332" y="68101"/>
                </a:lnTo>
                <a:lnTo>
                  <a:pt x="857303" y="68101"/>
                </a:lnTo>
                <a:lnTo>
                  <a:pt x="857303" y="111866"/>
                </a:lnTo>
                <a:lnTo>
                  <a:pt x="876732" y="111866"/>
                </a:lnTo>
                <a:lnTo>
                  <a:pt x="876732" y="818"/>
                </a:lnTo>
                <a:close/>
              </a:path>
              <a:path w="1062989" h="184150">
                <a:moveTo>
                  <a:pt x="788179" y="37629"/>
                </a:moveTo>
                <a:lnTo>
                  <a:pt x="768955" y="37629"/>
                </a:lnTo>
                <a:lnTo>
                  <a:pt x="768955" y="39879"/>
                </a:lnTo>
                <a:lnTo>
                  <a:pt x="765836" y="57035"/>
                </a:lnTo>
                <a:lnTo>
                  <a:pt x="756889" y="72524"/>
                </a:lnTo>
                <a:lnTo>
                  <a:pt x="742727" y="85290"/>
                </a:lnTo>
                <a:lnTo>
                  <a:pt x="723963" y="94278"/>
                </a:lnTo>
                <a:lnTo>
                  <a:pt x="733166" y="109208"/>
                </a:lnTo>
                <a:lnTo>
                  <a:pt x="748434" y="102619"/>
                </a:lnTo>
                <a:lnTo>
                  <a:pt x="761286" y="93384"/>
                </a:lnTo>
                <a:lnTo>
                  <a:pt x="771531" y="81886"/>
                </a:lnTo>
                <a:lnTo>
                  <a:pt x="778976" y="68510"/>
                </a:lnTo>
                <a:lnTo>
                  <a:pt x="799743" y="68510"/>
                </a:lnTo>
                <a:lnTo>
                  <a:pt x="791394" y="55578"/>
                </a:lnTo>
                <a:lnTo>
                  <a:pt x="788179" y="39879"/>
                </a:lnTo>
                <a:lnTo>
                  <a:pt x="788179" y="37629"/>
                </a:lnTo>
                <a:close/>
              </a:path>
              <a:path w="1062989" h="184150">
                <a:moveTo>
                  <a:pt x="799743" y="68510"/>
                </a:moveTo>
                <a:lnTo>
                  <a:pt x="778976" y="68510"/>
                </a:lnTo>
                <a:lnTo>
                  <a:pt x="786663" y="80404"/>
                </a:lnTo>
                <a:lnTo>
                  <a:pt x="796986" y="90572"/>
                </a:lnTo>
                <a:lnTo>
                  <a:pt x="809705" y="98707"/>
                </a:lnTo>
                <a:lnTo>
                  <a:pt x="824582" y="104504"/>
                </a:lnTo>
                <a:lnTo>
                  <a:pt x="833785" y="89370"/>
                </a:lnTo>
                <a:lnTo>
                  <a:pt x="814925" y="81378"/>
                </a:lnTo>
                <a:lnTo>
                  <a:pt x="800552" y="69763"/>
                </a:lnTo>
                <a:lnTo>
                  <a:pt x="799743" y="68510"/>
                </a:lnTo>
                <a:close/>
              </a:path>
              <a:path w="1062989" h="184150">
                <a:moveTo>
                  <a:pt x="828058" y="22087"/>
                </a:moveTo>
                <a:lnTo>
                  <a:pt x="729076" y="22087"/>
                </a:lnTo>
                <a:lnTo>
                  <a:pt x="729076" y="37629"/>
                </a:lnTo>
                <a:lnTo>
                  <a:pt x="828058" y="37629"/>
                </a:lnTo>
                <a:lnTo>
                  <a:pt x="828058" y="22087"/>
                </a:lnTo>
                <a:close/>
              </a:path>
              <a:path w="1062989" h="184150">
                <a:moveTo>
                  <a:pt x="788384" y="0"/>
                </a:moveTo>
                <a:lnTo>
                  <a:pt x="768955" y="0"/>
                </a:lnTo>
                <a:lnTo>
                  <a:pt x="768955" y="22087"/>
                </a:lnTo>
                <a:lnTo>
                  <a:pt x="788384" y="22087"/>
                </a:lnTo>
                <a:lnTo>
                  <a:pt x="788384" y="0"/>
                </a:lnTo>
                <a:close/>
              </a:path>
              <a:path w="1062989" h="184150">
                <a:moveTo>
                  <a:pt x="815379" y="115956"/>
                </a:moveTo>
                <a:lnTo>
                  <a:pt x="789448" y="118209"/>
                </a:lnTo>
                <a:lnTo>
                  <a:pt x="769901" y="124776"/>
                </a:lnTo>
                <a:lnTo>
                  <a:pt x="757602" y="135369"/>
                </a:lnTo>
                <a:lnTo>
                  <a:pt x="753412" y="149700"/>
                </a:lnTo>
                <a:lnTo>
                  <a:pt x="757602" y="164179"/>
                </a:lnTo>
                <a:lnTo>
                  <a:pt x="769901" y="174881"/>
                </a:lnTo>
                <a:lnTo>
                  <a:pt x="789448" y="181479"/>
                </a:lnTo>
                <a:lnTo>
                  <a:pt x="815379" y="183649"/>
                </a:lnTo>
                <a:lnTo>
                  <a:pt x="841195" y="181479"/>
                </a:lnTo>
                <a:lnTo>
                  <a:pt x="860703" y="174881"/>
                </a:lnTo>
                <a:lnTo>
                  <a:pt x="867806" y="168720"/>
                </a:lnTo>
                <a:lnTo>
                  <a:pt x="815379" y="168720"/>
                </a:lnTo>
                <a:lnTo>
                  <a:pt x="797398" y="167416"/>
                </a:lnTo>
                <a:lnTo>
                  <a:pt x="783961" y="163658"/>
                </a:lnTo>
                <a:lnTo>
                  <a:pt x="775547" y="157676"/>
                </a:lnTo>
                <a:lnTo>
                  <a:pt x="772636" y="149700"/>
                </a:lnTo>
                <a:lnTo>
                  <a:pt x="775547" y="141788"/>
                </a:lnTo>
                <a:lnTo>
                  <a:pt x="783961" y="135947"/>
                </a:lnTo>
                <a:lnTo>
                  <a:pt x="797398" y="132330"/>
                </a:lnTo>
                <a:lnTo>
                  <a:pt x="815379" y="131090"/>
                </a:lnTo>
                <a:lnTo>
                  <a:pt x="868057" y="131090"/>
                </a:lnTo>
                <a:lnTo>
                  <a:pt x="860703" y="124776"/>
                </a:lnTo>
                <a:lnTo>
                  <a:pt x="841195" y="118209"/>
                </a:lnTo>
                <a:lnTo>
                  <a:pt x="815379" y="115956"/>
                </a:lnTo>
                <a:close/>
              </a:path>
              <a:path w="1062989" h="184150">
                <a:moveTo>
                  <a:pt x="868057" y="131090"/>
                </a:moveTo>
                <a:lnTo>
                  <a:pt x="815379" y="131090"/>
                </a:lnTo>
                <a:lnTo>
                  <a:pt x="833446" y="132330"/>
                </a:lnTo>
                <a:lnTo>
                  <a:pt x="846873" y="135947"/>
                </a:lnTo>
                <a:lnTo>
                  <a:pt x="855239" y="141788"/>
                </a:lnTo>
                <a:lnTo>
                  <a:pt x="858121" y="149700"/>
                </a:lnTo>
                <a:lnTo>
                  <a:pt x="855239" y="157676"/>
                </a:lnTo>
                <a:lnTo>
                  <a:pt x="846873" y="163658"/>
                </a:lnTo>
                <a:lnTo>
                  <a:pt x="833446" y="167416"/>
                </a:lnTo>
                <a:lnTo>
                  <a:pt x="815379" y="168720"/>
                </a:lnTo>
                <a:lnTo>
                  <a:pt x="867806" y="168720"/>
                </a:lnTo>
                <a:lnTo>
                  <a:pt x="873041" y="164179"/>
                </a:lnTo>
                <a:lnTo>
                  <a:pt x="877345" y="149700"/>
                </a:lnTo>
                <a:lnTo>
                  <a:pt x="873041" y="135369"/>
                </a:lnTo>
                <a:lnTo>
                  <a:pt x="868057" y="131090"/>
                </a:lnTo>
                <a:close/>
              </a:path>
              <a:path w="1062989" h="184150">
                <a:moveTo>
                  <a:pt x="957922" y="124546"/>
                </a:moveTo>
                <a:lnTo>
                  <a:pt x="938289" y="124546"/>
                </a:lnTo>
                <a:lnTo>
                  <a:pt x="938289" y="180172"/>
                </a:lnTo>
                <a:lnTo>
                  <a:pt x="1062426" y="180172"/>
                </a:lnTo>
                <a:lnTo>
                  <a:pt x="1062426" y="164425"/>
                </a:lnTo>
                <a:lnTo>
                  <a:pt x="957922" y="164425"/>
                </a:lnTo>
                <a:lnTo>
                  <a:pt x="957922" y="124546"/>
                </a:lnTo>
                <a:close/>
              </a:path>
              <a:path w="1062989" h="184150">
                <a:moveTo>
                  <a:pt x="1057723" y="1022"/>
                </a:moveTo>
                <a:lnTo>
                  <a:pt x="1038294" y="1022"/>
                </a:lnTo>
                <a:lnTo>
                  <a:pt x="1038294" y="23723"/>
                </a:lnTo>
                <a:lnTo>
                  <a:pt x="987985" y="23723"/>
                </a:lnTo>
                <a:lnTo>
                  <a:pt x="987985" y="39265"/>
                </a:lnTo>
                <a:lnTo>
                  <a:pt x="1038294" y="39265"/>
                </a:lnTo>
                <a:lnTo>
                  <a:pt x="1038294" y="58489"/>
                </a:lnTo>
                <a:lnTo>
                  <a:pt x="987985" y="58489"/>
                </a:lnTo>
                <a:lnTo>
                  <a:pt x="987985" y="74032"/>
                </a:lnTo>
                <a:lnTo>
                  <a:pt x="1038294" y="74032"/>
                </a:lnTo>
                <a:lnTo>
                  <a:pt x="1038294" y="136407"/>
                </a:lnTo>
                <a:lnTo>
                  <a:pt x="1057723" y="136407"/>
                </a:lnTo>
                <a:lnTo>
                  <a:pt x="1057723" y="1022"/>
                </a:lnTo>
                <a:close/>
              </a:path>
              <a:path w="1062989" h="184150">
                <a:moveTo>
                  <a:pt x="935017" y="13702"/>
                </a:moveTo>
                <a:lnTo>
                  <a:pt x="915793" y="13702"/>
                </a:lnTo>
                <a:lnTo>
                  <a:pt x="915793" y="110230"/>
                </a:lnTo>
                <a:lnTo>
                  <a:pt x="929904" y="110230"/>
                </a:lnTo>
                <a:lnTo>
                  <a:pt x="949831" y="109866"/>
                </a:lnTo>
                <a:lnTo>
                  <a:pt x="969528" y="108850"/>
                </a:lnTo>
                <a:lnTo>
                  <a:pt x="989608" y="106837"/>
                </a:lnTo>
                <a:lnTo>
                  <a:pt x="1010685" y="103481"/>
                </a:lnTo>
                <a:lnTo>
                  <a:pt x="1009453" y="93869"/>
                </a:lnTo>
                <a:lnTo>
                  <a:pt x="935017" y="93869"/>
                </a:lnTo>
                <a:lnTo>
                  <a:pt x="935017" y="13702"/>
                </a:lnTo>
                <a:close/>
              </a:path>
              <a:path w="1062989" h="184150">
                <a:moveTo>
                  <a:pt x="1008640" y="87530"/>
                </a:moveTo>
                <a:lnTo>
                  <a:pt x="989515" y="90548"/>
                </a:lnTo>
                <a:lnTo>
                  <a:pt x="971138" y="92502"/>
                </a:lnTo>
                <a:lnTo>
                  <a:pt x="953106" y="93555"/>
                </a:lnTo>
                <a:lnTo>
                  <a:pt x="935017" y="93869"/>
                </a:lnTo>
                <a:lnTo>
                  <a:pt x="1009453" y="93869"/>
                </a:lnTo>
                <a:lnTo>
                  <a:pt x="1008640" y="87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895067" y="4661220"/>
            <a:ext cx="347980" cy="181610"/>
          </a:xfrm>
          <a:custGeom>
            <a:avLst/>
            <a:gdLst/>
            <a:ahLst/>
            <a:cxnLst/>
            <a:rect l="l" t="t" r="r" b="b"/>
            <a:pathLst>
              <a:path w="347979" h="181610">
                <a:moveTo>
                  <a:pt x="48264" y="6135"/>
                </a:moveTo>
                <a:lnTo>
                  <a:pt x="28989" y="9279"/>
                </a:lnTo>
                <a:lnTo>
                  <a:pt x="13702" y="17792"/>
                </a:lnTo>
                <a:lnTo>
                  <a:pt x="3630" y="30753"/>
                </a:lnTo>
                <a:lnTo>
                  <a:pt x="0" y="47241"/>
                </a:lnTo>
                <a:lnTo>
                  <a:pt x="3630" y="63813"/>
                </a:lnTo>
                <a:lnTo>
                  <a:pt x="13702" y="76742"/>
                </a:lnTo>
                <a:lnTo>
                  <a:pt x="28989" y="85146"/>
                </a:lnTo>
                <a:lnTo>
                  <a:pt x="48264" y="88143"/>
                </a:lnTo>
                <a:lnTo>
                  <a:pt x="67392" y="85146"/>
                </a:lnTo>
                <a:lnTo>
                  <a:pt x="82570" y="76742"/>
                </a:lnTo>
                <a:lnTo>
                  <a:pt x="85945" y="72396"/>
                </a:lnTo>
                <a:lnTo>
                  <a:pt x="48264" y="72396"/>
                </a:lnTo>
                <a:lnTo>
                  <a:pt x="36504" y="70594"/>
                </a:lnTo>
                <a:lnTo>
                  <a:pt x="27199" y="65494"/>
                </a:lnTo>
                <a:lnTo>
                  <a:pt x="21115" y="57556"/>
                </a:lnTo>
                <a:lnTo>
                  <a:pt x="19019" y="47241"/>
                </a:lnTo>
                <a:lnTo>
                  <a:pt x="21115" y="37048"/>
                </a:lnTo>
                <a:lnTo>
                  <a:pt x="27199" y="29193"/>
                </a:lnTo>
                <a:lnTo>
                  <a:pt x="36504" y="24176"/>
                </a:lnTo>
                <a:lnTo>
                  <a:pt x="48264" y="22496"/>
                </a:lnTo>
                <a:lnTo>
                  <a:pt x="86214" y="22496"/>
                </a:lnTo>
                <a:lnTo>
                  <a:pt x="82570" y="17792"/>
                </a:lnTo>
                <a:lnTo>
                  <a:pt x="67392" y="9279"/>
                </a:lnTo>
                <a:lnTo>
                  <a:pt x="48264" y="6135"/>
                </a:lnTo>
                <a:close/>
              </a:path>
              <a:path w="347979" h="181610">
                <a:moveTo>
                  <a:pt x="86214" y="22496"/>
                </a:moveTo>
                <a:lnTo>
                  <a:pt x="48264" y="22496"/>
                </a:lnTo>
                <a:lnTo>
                  <a:pt x="59908" y="24176"/>
                </a:lnTo>
                <a:lnTo>
                  <a:pt x="69175" y="29193"/>
                </a:lnTo>
                <a:lnTo>
                  <a:pt x="75297" y="37048"/>
                </a:lnTo>
                <a:lnTo>
                  <a:pt x="77509" y="47241"/>
                </a:lnTo>
                <a:lnTo>
                  <a:pt x="75297" y="57556"/>
                </a:lnTo>
                <a:lnTo>
                  <a:pt x="69175" y="65494"/>
                </a:lnTo>
                <a:lnTo>
                  <a:pt x="59908" y="70594"/>
                </a:lnTo>
                <a:lnTo>
                  <a:pt x="48264" y="72396"/>
                </a:lnTo>
                <a:lnTo>
                  <a:pt x="85945" y="72396"/>
                </a:lnTo>
                <a:lnTo>
                  <a:pt x="92610" y="63813"/>
                </a:lnTo>
                <a:lnTo>
                  <a:pt x="96323" y="47241"/>
                </a:lnTo>
                <a:lnTo>
                  <a:pt x="92610" y="30753"/>
                </a:lnTo>
                <a:lnTo>
                  <a:pt x="86214" y="22496"/>
                </a:lnTo>
                <a:close/>
              </a:path>
              <a:path w="347979" h="181610">
                <a:moveTo>
                  <a:pt x="148269" y="0"/>
                </a:moveTo>
                <a:lnTo>
                  <a:pt x="128840" y="0"/>
                </a:lnTo>
                <a:lnTo>
                  <a:pt x="128840" y="93256"/>
                </a:lnTo>
                <a:lnTo>
                  <a:pt x="148269" y="93256"/>
                </a:lnTo>
                <a:lnTo>
                  <a:pt x="148269" y="0"/>
                </a:lnTo>
                <a:close/>
              </a:path>
              <a:path w="347979" h="181610">
                <a:moveTo>
                  <a:pt x="148269" y="101641"/>
                </a:moveTo>
                <a:lnTo>
                  <a:pt x="27813" y="101641"/>
                </a:lnTo>
                <a:lnTo>
                  <a:pt x="27813" y="117183"/>
                </a:lnTo>
                <a:lnTo>
                  <a:pt x="129045" y="117183"/>
                </a:lnTo>
                <a:lnTo>
                  <a:pt x="129045" y="133340"/>
                </a:lnTo>
                <a:lnTo>
                  <a:pt x="28426" y="133340"/>
                </a:lnTo>
                <a:lnTo>
                  <a:pt x="28426" y="180990"/>
                </a:lnTo>
                <a:lnTo>
                  <a:pt x="154404" y="180990"/>
                </a:lnTo>
                <a:lnTo>
                  <a:pt x="154404" y="165448"/>
                </a:lnTo>
                <a:lnTo>
                  <a:pt x="47241" y="165448"/>
                </a:lnTo>
                <a:lnTo>
                  <a:pt x="47241" y="147860"/>
                </a:lnTo>
                <a:lnTo>
                  <a:pt x="148269" y="147860"/>
                </a:lnTo>
                <a:lnTo>
                  <a:pt x="148269" y="101641"/>
                </a:lnTo>
                <a:close/>
              </a:path>
              <a:path w="347979" h="181610">
                <a:moveTo>
                  <a:pt x="224551" y="121478"/>
                </a:moveTo>
                <a:lnTo>
                  <a:pt x="205123" y="121478"/>
                </a:lnTo>
                <a:lnTo>
                  <a:pt x="205123" y="179354"/>
                </a:lnTo>
                <a:lnTo>
                  <a:pt x="329055" y="179354"/>
                </a:lnTo>
                <a:lnTo>
                  <a:pt x="329055" y="163607"/>
                </a:lnTo>
                <a:lnTo>
                  <a:pt x="224551" y="163607"/>
                </a:lnTo>
                <a:lnTo>
                  <a:pt x="224551" y="121478"/>
                </a:lnTo>
                <a:close/>
              </a:path>
              <a:path w="347979" h="181610">
                <a:moveTo>
                  <a:pt x="321284" y="204"/>
                </a:moveTo>
                <a:lnTo>
                  <a:pt x="301855" y="204"/>
                </a:lnTo>
                <a:lnTo>
                  <a:pt x="301855" y="134771"/>
                </a:lnTo>
                <a:lnTo>
                  <a:pt x="321284" y="134771"/>
                </a:lnTo>
                <a:lnTo>
                  <a:pt x="321284" y="70555"/>
                </a:lnTo>
                <a:lnTo>
                  <a:pt x="347870" y="70555"/>
                </a:lnTo>
                <a:lnTo>
                  <a:pt x="347870" y="54195"/>
                </a:lnTo>
                <a:lnTo>
                  <a:pt x="321284" y="54195"/>
                </a:lnTo>
                <a:lnTo>
                  <a:pt x="321284" y="204"/>
                </a:lnTo>
                <a:close/>
              </a:path>
              <a:path w="347979" h="181610">
                <a:moveTo>
                  <a:pt x="203486" y="13293"/>
                </a:moveTo>
                <a:lnTo>
                  <a:pt x="184467" y="13293"/>
                </a:lnTo>
                <a:lnTo>
                  <a:pt x="184467" y="104504"/>
                </a:lnTo>
                <a:lnTo>
                  <a:pt x="270770" y="104504"/>
                </a:lnTo>
                <a:lnTo>
                  <a:pt x="270770" y="88961"/>
                </a:lnTo>
                <a:lnTo>
                  <a:pt x="203486" y="88961"/>
                </a:lnTo>
                <a:lnTo>
                  <a:pt x="203486" y="57876"/>
                </a:lnTo>
                <a:lnTo>
                  <a:pt x="270770" y="57876"/>
                </a:lnTo>
                <a:lnTo>
                  <a:pt x="270770" y="42537"/>
                </a:lnTo>
                <a:lnTo>
                  <a:pt x="203486" y="42537"/>
                </a:lnTo>
                <a:lnTo>
                  <a:pt x="203486" y="13293"/>
                </a:lnTo>
                <a:close/>
              </a:path>
              <a:path w="347979" h="181610">
                <a:moveTo>
                  <a:pt x="270770" y="57876"/>
                </a:moveTo>
                <a:lnTo>
                  <a:pt x="251546" y="57876"/>
                </a:lnTo>
                <a:lnTo>
                  <a:pt x="251546" y="88961"/>
                </a:lnTo>
                <a:lnTo>
                  <a:pt x="270770" y="88961"/>
                </a:lnTo>
                <a:lnTo>
                  <a:pt x="270770" y="57876"/>
                </a:lnTo>
                <a:close/>
              </a:path>
              <a:path w="347979" h="181610">
                <a:moveTo>
                  <a:pt x="270770" y="13293"/>
                </a:moveTo>
                <a:lnTo>
                  <a:pt x="251546" y="13293"/>
                </a:lnTo>
                <a:lnTo>
                  <a:pt x="251546" y="42537"/>
                </a:lnTo>
                <a:lnTo>
                  <a:pt x="270770" y="42537"/>
                </a:lnTo>
                <a:lnTo>
                  <a:pt x="270770" y="13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2450186" y="4921315"/>
            <a:ext cx="2146935" cy="1591945"/>
            <a:chOff x="2450186" y="4921315"/>
            <a:chExt cx="2146935" cy="1591945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187" y="4921316"/>
              <a:ext cx="2146531" cy="159157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450185" y="4921319"/>
              <a:ext cx="2146935" cy="1591945"/>
            </a:xfrm>
            <a:custGeom>
              <a:avLst/>
              <a:gdLst/>
              <a:ahLst/>
              <a:cxnLst/>
              <a:rect l="l" t="t" r="r" b="b"/>
              <a:pathLst>
                <a:path w="2146935" h="1591945">
                  <a:moveTo>
                    <a:pt x="2146528" y="0"/>
                  </a:moveTo>
                  <a:lnTo>
                    <a:pt x="2136051" y="0"/>
                  </a:lnTo>
                  <a:lnTo>
                    <a:pt x="2136051" y="10477"/>
                  </a:lnTo>
                  <a:lnTo>
                    <a:pt x="2136051" y="1581111"/>
                  </a:lnTo>
                  <a:lnTo>
                    <a:pt x="10464" y="1581111"/>
                  </a:lnTo>
                  <a:lnTo>
                    <a:pt x="10464" y="10477"/>
                  </a:lnTo>
                  <a:lnTo>
                    <a:pt x="2136051" y="10477"/>
                  </a:lnTo>
                  <a:lnTo>
                    <a:pt x="2136051" y="0"/>
                  </a:lnTo>
                  <a:lnTo>
                    <a:pt x="10464" y="0"/>
                  </a:lnTo>
                  <a:lnTo>
                    <a:pt x="10464" y="266"/>
                  </a:lnTo>
                  <a:lnTo>
                    <a:pt x="0" y="266"/>
                  </a:lnTo>
                  <a:lnTo>
                    <a:pt x="0" y="10477"/>
                  </a:lnTo>
                  <a:lnTo>
                    <a:pt x="0" y="1581111"/>
                  </a:lnTo>
                  <a:lnTo>
                    <a:pt x="0" y="1581416"/>
                  </a:lnTo>
                  <a:lnTo>
                    <a:pt x="0" y="1591576"/>
                  </a:lnTo>
                  <a:lnTo>
                    <a:pt x="10464" y="1591576"/>
                  </a:lnTo>
                  <a:lnTo>
                    <a:pt x="2136051" y="1591576"/>
                  </a:lnTo>
                  <a:lnTo>
                    <a:pt x="2146528" y="1591576"/>
                  </a:lnTo>
                  <a:lnTo>
                    <a:pt x="2146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994612" y="4921315"/>
            <a:ext cx="2146935" cy="1591945"/>
            <a:chOff x="4994612" y="4921315"/>
            <a:chExt cx="2146935" cy="1591945"/>
          </a:xfrm>
        </p:grpSpPr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4612" y="4921316"/>
              <a:ext cx="2146531" cy="159157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994605" y="4921319"/>
              <a:ext cx="2146935" cy="1591945"/>
            </a:xfrm>
            <a:custGeom>
              <a:avLst/>
              <a:gdLst/>
              <a:ahLst/>
              <a:cxnLst/>
              <a:rect l="l" t="t" r="r" b="b"/>
              <a:pathLst>
                <a:path w="2146934" h="1591945">
                  <a:moveTo>
                    <a:pt x="2146528" y="0"/>
                  </a:moveTo>
                  <a:lnTo>
                    <a:pt x="2136063" y="0"/>
                  </a:lnTo>
                  <a:lnTo>
                    <a:pt x="2136063" y="10477"/>
                  </a:lnTo>
                  <a:lnTo>
                    <a:pt x="2136063" y="1581111"/>
                  </a:lnTo>
                  <a:lnTo>
                    <a:pt x="10477" y="1581111"/>
                  </a:lnTo>
                  <a:lnTo>
                    <a:pt x="10477" y="10477"/>
                  </a:lnTo>
                  <a:lnTo>
                    <a:pt x="2136063" y="10477"/>
                  </a:lnTo>
                  <a:lnTo>
                    <a:pt x="2136063" y="0"/>
                  </a:lnTo>
                  <a:lnTo>
                    <a:pt x="10477" y="0"/>
                  </a:lnTo>
                  <a:lnTo>
                    <a:pt x="10477" y="266"/>
                  </a:lnTo>
                  <a:lnTo>
                    <a:pt x="0" y="266"/>
                  </a:lnTo>
                  <a:lnTo>
                    <a:pt x="0" y="1591576"/>
                  </a:lnTo>
                  <a:lnTo>
                    <a:pt x="10477" y="1591576"/>
                  </a:lnTo>
                  <a:lnTo>
                    <a:pt x="2136063" y="1591576"/>
                  </a:lnTo>
                  <a:lnTo>
                    <a:pt x="2146528" y="1591576"/>
                  </a:lnTo>
                  <a:lnTo>
                    <a:pt x="2146528" y="1581111"/>
                  </a:lnTo>
                  <a:lnTo>
                    <a:pt x="2146528" y="10477"/>
                  </a:lnTo>
                  <a:lnTo>
                    <a:pt x="2146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09512" y="10739611"/>
            <a:ext cx="112480" cy="152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72187" y="1231801"/>
            <a:ext cx="1607185" cy="227965"/>
          </a:xfrm>
          <a:custGeom>
            <a:avLst/>
            <a:gdLst/>
            <a:ahLst/>
            <a:cxnLst/>
            <a:rect l="l" t="t" r="r" b="b"/>
            <a:pathLst>
              <a:path w="1607185" h="227965">
                <a:moveTo>
                  <a:pt x="68224" y="22577"/>
                </a:moveTo>
                <a:lnTo>
                  <a:pt x="39549" y="28697"/>
                </a:lnTo>
                <a:lnTo>
                  <a:pt x="18099" y="46505"/>
                </a:lnTo>
                <a:lnTo>
                  <a:pt x="4655" y="75172"/>
                </a:lnTo>
                <a:lnTo>
                  <a:pt x="0" y="113870"/>
                </a:lnTo>
                <a:lnTo>
                  <a:pt x="4655" y="152672"/>
                </a:lnTo>
                <a:lnTo>
                  <a:pt x="18099" y="181328"/>
                </a:lnTo>
                <a:lnTo>
                  <a:pt x="39549" y="199078"/>
                </a:lnTo>
                <a:lnTo>
                  <a:pt x="68224" y="205163"/>
                </a:lnTo>
                <a:lnTo>
                  <a:pt x="96899" y="199078"/>
                </a:lnTo>
                <a:lnTo>
                  <a:pt x="118349" y="181328"/>
                </a:lnTo>
                <a:lnTo>
                  <a:pt x="119716" y="178414"/>
                </a:lnTo>
                <a:lnTo>
                  <a:pt x="68224" y="178414"/>
                </a:lnTo>
                <a:lnTo>
                  <a:pt x="53166" y="174334"/>
                </a:lnTo>
                <a:lnTo>
                  <a:pt x="41811" y="162155"/>
                </a:lnTo>
                <a:lnTo>
                  <a:pt x="34645" y="141970"/>
                </a:lnTo>
                <a:lnTo>
                  <a:pt x="32148" y="113870"/>
                </a:lnTo>
                <a:lnTo>
                  <a:pt x="34679" y="85836"/>
                </a:lnTo>
                <a:lnTo>
                  <a:pt x="41903" y="65555"/>
                </a:lnTo>
                <a:lnTo>
                  <a:pt x="53269" y="53235"/>
                </a:lnTo>
                <a:lnTo>
                  <a:pt x="68224" y="49082"/>
                </a:lnTo>
                <a:lnTo>
                  <a:pt x="119471" y="49082"/>
                </a:lnTo>
                <a:lnTo>
                  <a:pt x="118257" y="46505"/>
                </a:lnTo>
                <a:lnTo>
                  <a:pt x="96795" y="28697"/>
                </a:lnTo>
                <a:lnTo>
                  <a:pt x="68224" y="22577"/>
                </a:lnTo>
                <a:close/>
              </a:path>
              <a:path w="1607185" h="227965">
                <a:moveTo>
                  <a:pt x="119471" y="49082"/>
                </a:moveTo>
                <a:lnTo>
                  <a:pt x="68224" y="49082"/>
                </a:lnTo>
                <a:lnTo>
                  <a:pt x="83179" y="53235"/>
                </a:lnTo>
                <a:lnTo>
                  <a:pt x="94544" y="65555"/>
                </a:lnTo>
                <a:lnTo>
                  <a:pt x="101769" y="85836"/>
                </a:lnTo>
                <a:lnTo>
                  <a:pt x="104299" y="113870"/>
                </a:lnTo>
                <a:lnTo>
                  <a:pt x="101803" y="141970"/>
                </a:lnTo>
                <a:lnTo>
                  <a:pt x="94636" y="162155"/>
                </a:lnTo>
                <a:lnTo>
                  <a:pt x="83282" y="174334"/>
                </a:lnTo>
                <a:lnTo>
                  <a:pt x="68224" y="178414"/>
                </a:lnTo>
                <a:lnTo>
                  <a:pt x="119716" y="178414"/>
                </a:lnTo>
                <a:lnTo>
                  <a:pt x="131793" y="152672"/>
                </a:lnTo>
                <a:lnTo>
                  <a:pt x="136448" y="113870"/>
                </a:lnTo>
                <a:lnTo>
                  <a:pt x="131759" y="75172"/>
                </a:lnTo>
                <a:lnTo>
                  <a:pt x="119471" y="49082"/>
                </a:lnTo>
                <a:close/>
              </a:path>
              <a:path w="1607185" h="227965">
                <a:moveTo>
                  <a:pt x="235349" y="56199"/>
                </a:moveTo>
                <a:lnTo>
                  <a:pt x="203200" y="56199"/>
                </a:lnTo>
                <a:lnTo>
                  <a:pt x="203200" y="202709"/>
                </a:lnTo>
                <a:lnTo>
                  <a:pt x="235349" y="202709"/>
                </a:lnTo>
                <a:lnTo>
                  <a:pt x="235349" y="56199"/>
                </a:lnTo>
                <a:close/>
              </a:path>
              <a:path w="1607185" h="227965">
                <a:moveTo>
                  <a:pt x="235349" y="25031"/>
                </a:moveTo>
                <a:lnTo>
                  <a:pt x="204673" y="25031"/>
                </a:lnTo>
                <a:lnTo>
                  <a:pt x="160744" y="53499"/>
                </a:lnTo>
                <a:lnTo>
                  <a:pt x="160744" y="82703"/>
                </a:lnTo>
                <a:lnTo>
                  <a:pt x="202218" y="56199"/>
                </a:lnTo>
                <a:lnTo>
                  <a:pt x="235349" y="56199"/>
                </a:lnTo>
                <a:lnTo>
                  <a:pt x="235349" y="25031"/>
                </a:lnTo>
                <a:close/>
              </a:path>
              <a:path w="1607185" h="227965">
                <a:moveTo>
                  <a:pt x="380633" y="0"/>
                </a:moveTo>
                <a:lnTo>
                  <a:pt x="351429" y="0"/>
                </a:lnTo>
                <a:lnTo>
                  <a:pt x="351429" y="227741"/>
                </a:lnTo>
                <a:lnTo>
                  <a:pt x="380633" y="227741"/>
                </a:lnTo>
                <a:lnTo>
                  <a:pt x="380633" y="0"/>
                </a:lnTo>
                <a:close/>
              </a:path>
              <a:path w="1607185" h="227965">
                <a:moveTo>
                  <a:pt x="667028" y="2699"/>
                </a:moveTo>
                <a:lnTo>
                  <a:pt x="640523" y="2699"/>
                </a:lnTo>
                <a:lnTo>
                  <a:pt x="640523" y="224551"/>
                </a:lnTo>
                <a:lnTo>
                  <a:pt x="667028" y="224551"/>
                </a:lnTo>
                <a:lnTo>
                  <a:pt x="667028" y="2699"/>
                </a:lnTo>
                <a:close/>
              </a:path>
              <a:path w="1607185" h="227965">
                <a:moveTo>
                  <a:pt x="620399" y="7116"/>
                </a:moveTo>
                <a:lnTo>
                  <a:pt x="594877" y="7116"/>
                </a:lnTo>
                <a:lnTo>
                  <a:pt x="594877" y="84912"/>
                </a:lnTo>
                <a:lnTo>
                  <a:pt x="552175" y="84912"/>
                </a:lnTo>
                <a:lnTo>
                  <a:pt x="552175" y="107244"/>
                </a:lnTo>
                <a:lnTo>
                  <a:pt x="594877" y="107244"/>
                </a:lnTo>
                <a:lnTo>
                  <a:pt x="594877" y="213753"/>
                </a:lnTo>
                <a:lnTo>
                  <a:pt x="620399" y="213753"/>
                </a:lnTo>
                <a:lnTo>
                  <a:pt x="620399" y="7116"/>
                </a:lnTo>
                <a:close/>
              </a:path>
              <a:path w="1607185" h="227965">
                <a:moveTo>
                  <a:pt x="567391" y="28713"/>
                </a:moveTo>
                <a:lnTo>
                  <a:pt x="482969" y="28713"/>
                </a:lnTo>
                <a:lnTo>
                  <a:pt x="482969" y="173751"/>
                </a:lnTo>
                <a:lnTo>
                  <a:pt x="497939" y="173751"/>
                </a:lnTo>
                <a:lnTo>
                  <a:pt x="521219" y="173375"/>
                </a:lnTo>
                <a:lnTo>
                  <a:pt x="541530" y="172401"/>
                </a:lnTo>
                <a:lnTo>
                  <a:pt x="560231" y="170507"/>
                </a:lnTo>
                <a:lnTo>
                  <a:pt x="578680" y="167370"/>
                </a:lnTo>
                <a:lnTo>
                  <a:pt x="577053" y="150928"/>
                </a:lnTo>
                <a:lnTo>
                  <a:pt x="509719" y="150928"/>
                </a:lnTo>
                <a:lnTo>
                  <a:pt x="509719" y="50554"/>
                </a:lnTo>
                <a:lnTo>
                  <a:pt x="567391" y="50554"/>
                </a:lnTo>
                <a:lnTo>
                  <a:pt x="567391" y="28713"/>
                </a:lnTo>
                <a:close/>
              </a:path>
              <a:path w="1607185" h="227965">
                <a:moveTo>
                  <a:pt x="576471" y="145038"/>
                </a:moveTo>
                <a:lnTo>
                  <a:pt x="560571" y="147839"/>
                </a:lnTo>
                <a:lnTo>
                  <a:pt x="544797" y="149593"/>
                </a:lnTo>
                <a:lnTo>
                  <a:pt x="528173" y="150542"/>
                </a:lnTo>
                <a:lnTo>
                  <a:pt x="509719" y="150928"/>
                </a:lnTo>
                <a:lnTo>
                  <a:pt x="577053" y="150928"/>
                </a:lnTo>
                <a:lnTo>
                  <a:pt x="576471" y="145038"/>
                </a:lnTo>
                <a:close/>
              </a:path>
              <a:path w="1607185" h="227965">
                <a:moveTo>
                  <a:pt x="877345" y="2699"/>
                </a:moveTo>
                <a:lnTo>
                  <a:pt x="849859" y="2699"/>
                </a:lnTo>
                <a:lnTo>
                  <a:pt x="849859" y="224796"/>
                </a:lnTo>
                <a:lnTo>
                  <a:pt x="877345" y="224796"/>
                </a:lnTo>
                <a:lnTo>
                  <a:pt x="877345" y="2699"/>
                </a:lnTo>
                <a:close/>
              </a:path>
              <a:path w="1607185" h="227965">
                <a:moveTo>
                  <a:pt x="757830" y="18896"/>
                </a:moveTo>
                <a:lnTo>
                  <a:pt x="734596" y="24399"/>
                </a:lnTo>
                <a:lnTo>
                  <a:pt x="716263" y="40094"/>
                </a:lnTo>
                <a:lnTo>
                  <a:pt x="704234" y="64761"/>
                </a:lnTo>
                <a:lnTo>
                  <a:pt x="699913" y="97182"/>
                </a:lnTo>
                <a:lnTo>
                  <a:pt x="704234" y="129849"/>
                </a:lnTo>
                <a:lnTo>
                  <a:pt x="716263" y="154578"/>
                </a:lnTo>
                <a:lnTo>
                  <a:pt x="734596" y="170242"/>
                </a:lnTo>
                <a:lnTo>
                  <a:pt x="757830" y="175714"/>
                </a:lnTo>
                <a:lnTo>
                  <a:pt x="780925" y="170242"/>
                </a:lnTo>
                <a:lnTo>
                  <a:pt x="799212" y="154578"/>
                </a:lnTo>
                <a:lnTo>
                  <a:pt x="800875" y="151173"/>
                </a:lnTo>
                <a:lnTo>
                  <a:pt x="757830" y="151173"/>
                </a:lnTo>
                <a:lnTo>
                  <a:pt x="744911" y="147534"/>
                </a:lnTo>
                <a:lnTo>
                  <a:pt x="734915" y="136970"/>
                </a:lnTo>
                <a:lnTo>
                  <a:pt x="728461" y="120009"/>
                </a:lnTo>
                <a:lnTo>
                  <a:pt x="726172" y="97182"/>
                </a:lnTo>
                <a:lnTo>
                  <a:pt x="728461" y="74497"/>
                </a:lnTo>
                <a:lnTo>
                  <a:pt x="734915" y="57610"/>
                </a:lnTo>
                <a:lnTo>
                  <a:pt x="744911" y="47072"/>
                </a:lnTo>
                <a:lnTo>
                  <a:pt x="757830" y="43437"/>
                </a:lnTo>
                <a:lnTo>
                  <a:pt x="800849" y="43437"/>
                </a:lnTo>
                <a:lnTo>
                  <a:pt x="799212" y="40094"/>
                </a:lnTo>
                <a:lnTo>
                  <a:pt x="780925" y="24399"/>
                </a:lnTo>
                <a:lnTo>
                  <a:pt x="757830" y="18896"/>
                </a:lnTo>
                <a:close/>
              </a:path>
              <a:path w="1607185" h="227965">
                <a:moveTo>
                  <a:pt x="800849" y="43437"/>
                </a:moveTo>
                <a:lnTo>
                  <a:pt x="757830" y="43437"/>
                </a:lnTo>
                <a:lnTo>
                  <a:pt x="770607" y="47072"/>
                </a:lnTo>
                <a:lnTo>
                  <a:pt x="780530" y="57610"/>
                </a:lnTo>
                <a:lnTo>
                  <a:pt x="786957" y="74497"/>
                </a:lnTo>
                <a:lnTo>
                  <a:pt x="789242" y="97182"/>
                </a:lnTo>
                <a:lnTo>
                  <a:pt x="786957" y="120009"/>
                </a:lnTo>
                <a:lnTo>
                  <a:pt x="780530" y="136970"/>
                </a:lnTo>
                <a:lnTo>
                  <a:pt x="770607" y="147534"/>
                </a:lnTo>
                <a:lnTo>
                  <a:pt x="757830" y="151173"/>
                </a:lnTo>
                <a:lnTo>
                  <a:pt x="800875" y="151173"/>
                </a:lnTo>
                <a:lnTo>
                  <a:pt x="811287" y="129849"/>
                </a:lnTo>
                <a:lnTo>
                  <a:pt x="815747" y="97182"/>
                </a:lnTo>
                <a:lnTo>
                  <a:pt x="811287" y="64761"/>
                </a:lnTo>
                <a:lnTo>
                  <a:pt x="800849" y="43437"/>
                </a:lnTo>
                <a:close/>
              </a:path>
              <a:path w="1607185" h="227965">
                <a:moveTo>
                  <a:pt x="1096007" y="2699"/>
                </a:moveTo>
                <a:lnTo>
                  <a:pt x="1069011" y="2699"/>
                </a:lnTo>
                <a:lnTo>
                  <a:pt x="1069011" y="82949"/>
                </a:lnTo>
                <a:lnTo>
                  <a:pt x="1027292" y="82949"/>
                </a:lnTo>
                <a:lnTo>
                  <a:pt x="1027292" y="105036"/>
                </a:lnTo>
                <a:lnTo>
                  <a:pt x="1069011" y="105036"/>
                </a:lnTo>
                <a:lnTo>
                  <a:pt x="1069011" y="224796"/>
                </a:lnTo>
                <a:lnTo>
                  <a:pt x="1096007" y="224796"/>
                </a:lnTo>
                <a:lnTo>
                  <a:pt x="1096007" y="2699"/>
                </a:lnTo>
                <a:close/>
              </a:path>
              <a:path w="1607185" h="227965">
                <a:moveTo>
                  <a:pt x="1023856" y="21841"/>
                </a:moveTo>
                <a:lnTo>
                  <a:pt x="920047" y="21841"/>
                </a:lnTo>
                <a:lnTo>
                  <a:pt x="920047" y="173751"/>
                </a:lnTo>
                <a:lnTo>
                  <a:pt x="937471" y="173751"/>
                </a:lnTo>
                <a:lnTo>
                  <a:pt x="965371" y="173340"/>
                </a:lnTo>
                <a:lnTo>
                  <a:pt x="990418" y="172309"/>
                </a:lnTo>
                <a:lnTo>
                  <a:pt x="1014085" y="170403"/>
                </a:lnTo>
                <a:lnTo>
                  <a:pt x="1037844" y="167370"/>
                </a:lnTo>
                <a:lnTo>
                  <a:pt x="1035865" y="151173"/>
                </a:lnTo>
                <a:lnTo>
                  <a:pt x="947533" y="151173"/>
                </a:lnTo>
                <a:lnTo>
                  <a:pt x="947533" y="105526"/>
                </a:lnTo>
                <a:lnTo>
                  <a:pt x="1015021" y="105526"/>
                </a:lnTo>
                <a:lnTo>
                  <a:pt x="1015021" y="83930"/>
                </a:lnTo>
                <a:lnTo>
                  <a:pt x="947533" y="83930"/>
                </a:lnTo>
                <a:lnTo>
                  <a:pt x="947533" y="44174"/>
                </a:lnTo>
                <a:lnTo>
                  <a:pt x="1023856" y="44174"/>
                </a:lnTo>
                <a:lnTo>
                  <a:pt x="1023856" y="21841"/>
                </a:lnTo>
                <a:close/>
              </a:path>
              <a:path w="1607185" h="227965">
                <a:moveTo>
                  <a:pt x="1035145" y="145283"/>
                </a:moveTo>
                <a:lnTo>
                  <a:pt x="1014139" y="148153"/>
                </a:lnTo>
                <a:lnTo>
                  <a:pt x="993271" y="149931"/>
                </a:lnTo>
                <a:lnTo>
                  <a:pt x="971437" y="150857"/>
                </a:lnTo>
                <a:lnTo>
                  <a:pt x="947533" y="151173"/>
                </a:lnTo>
                <a:lnTo>
                  <a:pt x="1035865" y="151173"/>
                </a:lnTo>
                <a:lnTo>
                  <a:pt x="1035145" y="145283"/>
                </a:lnTo>
                <a:close/>
              </a:path>
              <a:path w="1607185" h="227965">
                <a:moveTo>
                  <a:pt x="1238100" y="159026"/>
                </a:moveTo>
                <a:lnTo>
                  <a:pt x="1211105" y="159026"/>
                </a:lnTo>
                <a:lnTo>
                  <a:pt x="1211105" y="220133"/>
                </a:lnTo>
                <a:lnTo>
                  <a:pt x="1366941" y="220133"/>
                </a:lnTo>
                <a:lnTo>
                  <a:pt x="1366941" y="198046"/>
                </a:lnTo>
                <a:lnTo>
                  <a:pt x="1238100" y="198046"/>
                </a:lnTo>
                <a:lnTo>
                  <a:pt x="1238100" y="159026"/>
                </a:lnTo>
                <a:close/>
              </a:path>
              <a:path w="1607185" h="227965">
                <a:moveTo>
                  <a:pt x="1303625" y="139393"/>
                </a:moveTo>
                <a:lnTo>
                  <a:pt x="1276629" y="139393"/>
                </a:lnTo>
                <a:lnTo>
                  <a:pt x="1276629" y="177677"/>
                </a:lnTo>
                <a:lnTo>
                  <a:pt x="1303625" y="177677"/>
                </a:lnTo>
                <a:lnTo>
                  <a:pt x="1303625" y="139393"/>
                </a:lnTo>
                <a:close/>
              </a:path>
              <a:path w="1607185" h="227965">
                <a:moveTo>
                  <a:pt x="1389273" y="117552"/>
                </a:moveTo>
                <a:lnTo>
                  <a:pt x="1186563" y="117552"/>
                </a:lnTo>
                <a:lnTo>
                  <a:pt x="1186563" y="139393"/>
                </a:lnTo>
                <a:lnTo>
                  <a:pt x="1389273" y="139393"/>
                </a:lnTo>
                <a:lnTo>
                  <a:pt x="1389273" y="117552"/>
                </a:lnTo>
                <a:close/>
              </a:path>
              <a:path w="1607185" h="227965">
                <a:moveTo>
                  <a:pt x="1240063" y="9816"/>
                </a:moveTo>
                <a:lnTo>
                  <a:pt x="1213068" y="9816"/>
                </a:lnTo>
                <a:lnTo>
                  <a:pt x="1213068" y="100127"/>
                </a:lnTo>
                <a:lnTo>
                  <a:pt x="1362769" y="100127"/>
                </a:lnTo>
                <a:lnTo>
                  <a:pt x="1362769" y="78531"/>
                </a:lnTo>
                <a:lnTo>
                  <a:pt x="1240063" y="78531"/>
                </a:lnTo>
                <a:lnTo>
                  <a:pt x="1240063" y="55217"/>
                </a:lnTo>
                <a:lnTo>
                  <a:pt x="1362769" y="55217"/>
                </a:lnTo>
                <a:lnTo>
                  <a:pt x="1362769" y="34848"/>
                </a:lnTo>
                <a:lnTo>
                  <a:pt x="1240063" y="34848"/>
                </a:lnTo>
                <a:lnTo>
                  <a:pt x="1240063" y="9816"/>
                </a:lnTo>
                <a:close/>
              </a:path>
              <a:path w="1607185" h="227965">
                <a:moveTo>
                  <a:pt x="1362769" y="55217"/>
                </a:moveTo>
                <a:lnTo>
                  <a:pt x="1335774" y="55217"/>
                </a:lnTo>
                <a:lnTo>
                  <a:pt x="1335774" y="78531"/>
                </a:lnTo>
                <a:lnTo>
                  <a:pt x="1362769" y="78531"/>
                </a:lnTo>
                <a:lnTo>
                  <a:pt x="1362769" y="55217"/>
                </a:lnTo>
                <a:close/>
              </a:path>
              <a:path w="1607185" h="227965">
                <a:moveTo>
                  <a:pt x="1362769" y="9816"/>
                </a:moveTo>
                <a:lnTo>
                  <a:pt x="1335774" y="9816"/>
                </a:lnTo>
                <a:lnTo>
                  <a:pt x="1335774" y="34848"/>
                </a:lnTo>
                <a:lnTo>
                  <a:pt x="1362769" y="34848"/>
                </a:lnTo>
                <a:lnTo>
                  <a:pt x="1362769" y="9816"/>
                </a:lnTo>
                <a:close/>
              </a:path>
              <a:path w="1607185" h="227965">
                <a:moveTo>
                  <a:pt x="1606708" y="175959"/>
                </a:moveTo>
                <a:lnTo>
                  <a:pt x="1403998" y="175959"/>
                </a:lnTo>
                <a:lnTo>
                  <a:pt x="1403998" y="198783"/>
                </a:lnTo>
                <a:lnTo>
                  <a:pt x="1606708" y="198783"/>
                </a:lnTo>
                <a:lnTo>
                  <a:pt x="1606708" y="175959"/>
                </a:lnTo>
                <a:close/>
              </a:path>
              <a:path w="1607185" h="227965">
                <a:moveTo>
                  <a:pt x="1518114" y="132276"/>
                </a:moveTo>
                <a:lnTo>
                  <a:pt x="1491119" y="132276"/>
                </a:lnTo>
                <a:lnTo>
                  <a:pt x="1491119" y="175959"/>
                </a:lnTo>
                <a:lnTo>
                  <a:pt x="1518114" y="175959"/>
                </a:lnTo>
                <a:lnTo>
                  <a:pt x="1518114" y="132276"/>
                </a:lnTo>
                <a:close/>
              </a:path>
              <a:path w="1607185" h="227965">
                <a:moveTo>
                  <a:pt x="1588302" y="110680"/>
                </a:moveTo>
                <a:lnTo>
                  <a:pt x="1421422" y="110680"/>
                </a:lnTo>
                <a:lnTo>
                  <a:pt x="1421422" y="132276"/>
                </a:lnTo>
                <a:lnTo>
                  <a:pt x="1588302" y="132276"/>
                </a:lnTo>
                <a:lnTo>
                  <a:pt x="1588302" y="110680"/>
                </a:lnTo>
                <a:close/>
              </a:path>
              <a:path w="1607185" h="227965">
                <a:moveTo>
                  <a:pt x="1479830" y="44419"/>
                </a:moveTo>
                <a:lnTo>
                  <a:pt x="1452589" y="44419"/>
                </a:lnTo>
                <a:lnTo>
                  <a:pt x="1452589" y="110680"/>
                </a:lnTo>
                <a:lnTo>
                  <a:pt x="1479830" y="110680"/>
                </a:lnTo>
                <a:lnTo>
                  <a:pt x="1479830" y="44419"/>
                </a:lnTo>
                <a:close/>
              </a:path>
              <a:path w="1607185" h="227965">
                <a:moveTo>
                  <a:pt x="1556644" y="44419"/>
                </a:moveTo>
                <a:lnTo>
                  <a:pt x="1529649" y="44419"/>
                </a:lnTo>
                <a:lnTo>
                  <a:pt x="1529649" y="110680"/>
                </a:lnTo>
                <a:lnTo>
                  <a:pt x="1556644" y="110680"/>
                </a:lnTo>
                <a:lnTo>
                  <a:pt x="1556644" y="44419"/>
                </a:lnTo>
                <a:close/>
              </a:path>
              <a:path w="1607185" h="227965">
                <a:moveTo>
                  <a:pt x="1589038" y="22332"/>
                </a:moveTo>
                <a:lnTo>
                  <a:pt x="1420686" y="22332"/>
                </a:lnTo>
                <a:lnTo>
                  <a:pt x="1420686" y="44419"/>
                </a:lnTo>
                <a:lnTo>
                  <a:pt x="1589038" y="44419"/>
                </a:lnTo>
                <a:lnTo>
                  <a:pt x="1589038" y="22332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542986" y="10176636"/>
            <a:ext cx="1106805" cy="222250"/>
          </a:xfrm>
          <a:custGeom>
            <a:avLst/>
            <a:gdLst/>
            <a:ahLst/>
            <a:cxnLst/>
            <a:rect l="l" t="t" r="r" b="b"/>
            <a:pathLst>
              <a:path w="1106805" h="222250">
                <a:moveTo>
                  <a:pt x="184058" y="0"/>
                </a:moveTo>
                <a:lnTo>
                  <a:pt x="157554" y="0"/>
                </a:lnTo>
                <a:lnTo>
                  <a:pt x="157554" y="221851"/>
                </a:lnTo>
                <a:lnTo>
                  <a:pt x="184058" y="221851"/>
                </a:lnTo>
                <a:lnTo>
                  <a:pt x="184058" y="0"/>
                </a:lnTo>
                <a:close/>
              </a:path>
              <a:path w="1106805" h="222250">
                <a:moveTo>
                  <a:pt x="137430" y="4417"/>
                </a:moveTo>
                <a:lnTo>
                  <a:pt x="111907" y="4417"/>
                </a:lnTo>
                <a:lnTo>
                  <a:pt x="111907" y="82212"/>
                </a:lnTo>
                <a:lnTo>
                  <a:pt x="69206" y="82212"/>
                </a:lnTo>
                <a:lnTo>
                  <a:pt x="69206" y="104545"/>
                </a:lnTo>
                <a:lnTo>
                  <a:pt x="111907" y="104545"/>
                </a:lnTo>
                <a:lnTo>
                  <a:pt x="111907" y="211053"/>
                </a:lnTo>
                <a:lnTo>
                  <a:pt x="137430" y="211053"/>
                </a:lnTo>
                <a:lnTo>
                  <a:pt x="137430" y="4417"/>
                </a:lnTo>
                <a:close/>
              </a:path>
              <a:path w="1106805" h="222250">
                <a:moveTo>
                  <a:pt x="84421" y="26013"/>
                </a:moveTo>
                <a:lnTo>
                  <a:pt x="0" y="26013"/>
                </a:lnTo>
                <a:lnTo>
                  <a:pt x="0" y="171051"/>
                </a:lnTo>
                <a:lnTo>
                  <a:pt x="14970" y="171051"/>
                </a:lnTo>
                <a:lnTo>
                  <a:pt x="38249" y="170675"/>
                </a:lnTo>
                <a:lnTo>
                  <a:pt x="58561" y="169701"/>
                </a:lnTo>
                <a:lnTo>
                  <a:pt x="77262" y="167807"/>
                </a:lnTo>
                <a:lnTo>
                  <a:pt x="95710" y="164671"/>
                </a:lnTo>
                <a:lnTo>
                  <a:pt x="94084" y="148228"/>
                </a:lnTo>
                <a:lnTo>
                  <a:pt x="26749" y="148228"/>
                </a:lnTo>
                <a:lnTo>
                  <a:pt x="26749" y="47855"/>
                </a:lnTo>
                <a:lnTo>
                  <a:pt x="84421" y="47855"/>
                </a:lnTo>
                <a:lnTo>
                  <a:pt x="84421" y="26013"/>
                </a:lnTo>
                <a:close/>
              </a:path>
              <a:path w="1106805" h="222250">
                <a:moveTo>
                  <a:pt x="93501" y="142338"/>
                </a:moveTo>
                <a:lnTo>
                  <a:pt x="77601" y="145139"/>
                </a:lnTo>
                <a:lnTo>
                  <a:pt x="61828" y="146894"/>
                </a:lnTo>
                <a:lnTo>
                  <a:pt x="45203" y="147843"/>
                </a:lnTo>
                <a:lnTo>
                  <a:pt x="26749" y="148228"/>
                </a:lnTo>
                <a:lnTo>
                  <a:pt x="94084" y="148228"/>
                </a:lnTo>
                <a:lnTo>
                  <a:pt x="93501" y="142338"/>
                </a:lnTo>
                <a:close/>
              </a:path>
              <a:path w="1106805" h="222250">
                <a:moveTo>
                  <a:pt x="394376" y="0"/>
                </a:moveTo>
                <a:lnTo>
                  <a:pt x="366890" y="0"/>
                </a:lnTo>
                <a:lnTo>
                  <a:pt x="366890" y="222097"/>
                </a:lnTo>
                <a:lnTo>
                  <a:pt x="394376" y="222097"/>
                </a:lnTo>
                <a:lnTo>
                  <a:pt x="394376" y="0"/>
                </a:lnTo>
                <a:close/>
              </a:path>
              <a:path w="1106805" h="222250">
                <a:moveTo>
                  <a:pt x="274860" y="16197"/>
                </a:moveTo>
                <a:lnTo>
                  <a:pt x="251627" y="21699"/>
                </a:lnTo>
                <a:lnTo>
                  <a:pt x="233294" y="37394"/>
                </a:lnTo>
                <a:lnTo>
                  <a:pt x="221265" y="62062"/>
                </a:lnTo>
                <a:lnTo>
                  <a:pt x="216943" y="94483"/>
                </a:lnTo>
                <a:lnTo>
                  <a:pt x="221265" y="127149"/>
                </a:lnTo>
                <a:lnTo>
                  <a:pt x="233294" y="151878"/>
                </a:lnTo>
                <a:lnTo>
                  <a:pt x="251627" y="167543"/>
                </a:lnTo>
                <a:lnTo>
                  <a:pt x="274860" y="173015"/>
                </a:lnTo>
                <a:lnTo>
                  <a:pt x="297956" y="167543"/>
                </a:lnTo>
                <a:lnTo>
                  <a:pt x="316243" y="151878"/>
                </a:lnTo>
                <a:lnTo>
                  <a:pt x="317905" y="148473"/>
                </a:lnTo>
                <a:lnTo>
                  <a:pt x="274860" y="148473"/>
                </a:lnTo>
                <a:lnTo>
                  <a:pt x="261942" y="144834"/>
                </a:lnTo>
                <a:lnTo>
                  <a:pt x="251945" y="134270"/>
                </a:lnTo>
                <a:lnTo>
                  <a:pt x="245491" y="117310"/>
                </a:lnTo>
                <a:lnTo>
                  <a:pt x="243202" y="94483"/>
                </a:lnTo>
                <a:lnTo>
                  <a:pt x="245491" y="71798"/>
                </a:lnTo>
                <a:lnTo>
                  <a:pt x="251945" y="54910"/>
                </a:lnTo>
                <a:lnTo>
                  <a:pt x="261942" y="44373"/>
                </a:lnTo>
                <a:lnTo>
                  <a:pt x="274860" y="40738"/>
                </a:lnTo>
                <a:lnTo>
                  <a:pt x="317880" y="40738"/>
                </a:lnTo>
                <a:lnTo>
                  <a:pt x="316243" y="37394"/>
                </a:lnTo>
                <a:lnTo>
                  <a:pt x="297956" y="21699"/>
                </a:lnTo>
                <a:lnTo>
                  <a:pt x="274860" y="16197"/>
                </a:lnTo>
                <a:close/>
              </a:path>
              <a:path w="1106805" h="222250">
                <a:moveTo>
                  <a:pt x="317880" y="40738"/>
                </a:moveTo>
                <a:lnTo>
                  <a:pt x="274860" y="40738"/>
                </a:lnTo>
                <a:lnTo>
                  <a:pt x="287637" y="44373"/>
                </a:lnTo>
                <a:lnTo>
                  <a:pt x="297561" y="54910"/>
                </a:lnTo>
                <a:lnTo>
                  <a:pt x="303988" y="71798"/>
                </a:lnTo>
                <a:lnTo>
                  <a:pt x="306273" y="94483"/>
                </a:lnTo>
                <a:lnTo>
                  <a:pt x="303988" y="117310"/>
                </a:lnTo>
                <a:lnTo>
                  <a:pt x="297561" y="134270"/>
                </a:lnTo>
                <a:lnTo>
                  <a:pt x="287637" y="144834"/>
                </a:lnTo>
                <a:lnTo>
                  <a:pt x="274860" y="148473"/>
                </a:lnTo>
                <a:lnTo>
                  <a:pt x="317905" y="148473"/>
                </a:lnTo>
                <a:lnTo>
                  <a:pt x="328318" y="127149"/>
                </a:lnTo>
                <a:lnTo>
                  <a:pt x="332777" y="94483"/>
                </a:lnTo>
                <a:lnTo>
                  <a:pt x="328318" y="62062"/>
                </a:lnTo>
                <a:lnTo>
                  <a:pt x="317880" y="40738"/>
                </a:lnTo>
                <a:close/>
              </a:path>
              <a:path w="1106805" h="222250">
                <a:moveTo>
                  <a:pt x="613037" y="0"/>
                </a:moveTo>
                <a:lnTo>
                  <a:pt x="586042" y="0"/>
                </a:lnTo>
                <a:lnTo>
                  <a:pt x="586042" y="80249"/>
                </a:lnTo>
                <a:lnTo>
                  <a:pt x="544322" y="80249"/>
                </a:lnTo>
                <a:lnTo>
                  <a:pt x="544322" y="102336"/>
                </a:lnTo>
                <a:lnTo>
                  <a:pt x="586042" y="102336"/>
                </a:lnTo>
                <a:lnTo>
                  <a:pt x="586042" y="222097"/>
                </a:lnTo>
                <a:lnTo>
                  <a:pt x="613037" y="222097"/>
                </a:lnTo>
                <a:lnTo>
                  <a:pt x="613037" y="0"/>
                </a:lnTo>
                <a:close/>
              </a:path>
              <a:path w="1106805" h="222250">
                <a:moveTo>
                  <a:pt x="540886" y="19142"/>
                </a:moveTo>
                <a:lnTo>
                  <a:pt x="437077" y="19142"/>
                </a:lnTo>
                <a:lnTo>
                  <a:pt x="437077" y="171051"/>
                </a:lnTo>
                <a:lnTo>
                  <a:pt x="454501" y="171051"/>
                </a:lnTo>
                <a:lnTo>
                  <a:pt x="482402" y="170641"/>
                </a:lnTo>
                <a:lnTo>
                  <a:pt x="507449" y="169609"/>
                </a:lnTo>
                <a:lnTo>
                  <a:pt x="531116" y="167704"/>
                </a:lnTo>
                <a:lnTo>
                  <a:pt x="554875" y="164671"/>
                </a:lnTo>
                <a:lnTo>
                  <a:pt x="552895" y="148473"/>
                </a:lnTo>
                <a:lnTo>
                  <a:pt x="464563" y="148473"/>
                </a:lnTo>
                <a:lnTo>
                  <a:pt x="464563" y="102827"/>
                </a:lnTo>
                <a:lnTo>
                  <a:pt x="532051" y="102827"/>
                </a:lnTo>
                <a:lnTo>
                  <a:pt x="532051" y="81231"/>
                </a:lnTo>
                <a:lnTo>
                  <a:pt x="464563" y="81231"/>
                </a:lnTo>
                <a:lnTo>
                  <a:pt x="464563" y="41474"/>
                </a:lnTo>
                <a:lnTo>
                  <a:pt x="540886" y="41474"/>
                </a:lnTo>
                <a:lnTo>
                  <a:pt x="540886" y="19142"/>
                </a:lnTo>
                <a:close/>
              </a:path>
              <a:path w="1106805" h="222250">
                <a:moveTo>
                  <a:pt x="552175" y="142584"/>
                </a:moveTo>
                <a:lnTo>
                  <a:pt x="531169" y="145454"/>
                </a:lnTo>
                <a:lnTo>
                  <a:pt x="510302" y="147231"/>
                </a:lnTo>
                <a:lnTo>
                  <a:pt x="488468" y="148157"/>
                </a:lnTo>
                <a:lnTo>
                  <a:pt x="464563" y="148473"/>
                </a:lnTo>
                <a:lnTo>
                  <a:pt x="552895" y="148473"/>
                </a:lnTo>
                <a:lnTo>
                  <a:pt x="552175" y="142584"/>
                </a:lnTo>
                <a:close/>
              </a:path>
              <a:path w="1106805" h="222250">
                <a:moveTo>
                  <a:pt x="755130" y="156327"/>
                </a:moveTo>
                <a:lnTo>
                  <a:pt x="728135" y="156327"/>
                </a:lnTo>
                <a:lnTo>
                  <a:pt x="728135" y="217434"/>
                </a:lnTo>
                <a:lnTo>
                  <a:pt x="883971" y="217434"/>
                </a:lnTo>
                <a:lnTo>
                  <a:pt x="883971" y="195347"/>
                </a:lnTo>
                <a:lnTo>
                  <a:pt x="755130" y="195347"/>
                </a:lnTo>
                <a:lnTo>
                  <a:pt x="755130" y="156327"/>
                </a:lnTo>
                <a:close/>
              </a:path>
              <a:path w="1106805" h="222250">
                <a:moveTo>
                  <a:pt x="820655" y="136694"/>
                </a:moveTo>
                <a:lnTo>
                  <a:pt x="793660" y="136694"/>
                </a:lnTo>
                <a:lnTo>
                  <a:pt x="793660" y="174978"/>
                </a:lnTo>
                <a:lnTo>
                  <a:pt x="820655" y="174978"/>
                </a:lnTo>
                <a:lnTo>
                  <a:pt x="820655" y="136694"/>
                </a:lnTo>
                <a:close/>
              </a:path>
              <a:path w="1106805" h="222250">
                <a:moveTo>
                  <a:pt x="906304" y="114852"/>
                </a:moveTo>
                <a:lnTo>
                  <a:pt x="703594" y="114852"/>
                </a:lnTo>
                <a:lnTo>
                  <a:pt x="703594" y="136694"/>
                </a:lnTo>
                <a:lnTo>
                  <a:pt x="906304" y="136694"/>
                </a:lnTo>
                <a:lnTo>
                  <a:pt x="906304" y="114852"/>
                </a:lnTo>
                <a:close/>
              </a:path>
              <a:path w="1106805" h="222250">
                <a:moveTo>
                  <a:pt x="757094" y="7116"/>
                </a:moveTo>
                <a:lnTo>
                  <a:pt x="730098" y="7116"/>
                </a:lnTo>
                <a:lnTo>
                  <a:pt x="730098" y="97428"/>
                </a:lnTo>
                <a:lnTo>
                  <a:pt x="879799" y="97428"/>
                </a:lnTo>
                <a:lnTo>
                  <a:pt x="879799" y="75832"/>
                </a:lnTo>
                <a:lnTo>
                  <a:pt x="757094" y="75832"/>
                </a:lnTo>
                <a:lnTo>
                  <a:pt x="757094" y="52518"/>
                </a:lnTo>
                <a:lnTo>
                  <a:pt x="879799" y="52518"/>
                </a:lnTo>
                <a:lnTo>
                  <a:pt x="879799" y="32148"/>
                </a:lnTo>
                <a:lnTo>
                  <a:pt x="757094" y="32148"/>
                </a:lnTo>
                <a:lnTo>
                  <a:pt x="757094" y="7116"/>
                </a:lnTo>
                <a:close/>
              </a:path>
              <a:path w="1106805" h="222250">
                <a:moveTo>
                  <a:pt x="879799" y="52518"/>
                </a:moveTo>
                <a:lnTo>
                  <a:pt x="852804" y="52518"/>
                </a:lnTo>
                <a:lnTo>
                  <a:pt x="852804" y="75832"/>
                </a:lnTo>
                <a:lnTo>
                  <a:pt x="879799" y="75832"/>
                </a:lnTo>
                <a:lnTo>
                  <a:pt x="879799" y="52518"/>
                </a:lnTo>
                <a:close/>
              </a:path>
              <a:path w="1106805" h="222250">
                <a:moveTo>
                  <a:pt x="879799" y="7116"/>
                </a:moveTo>
                <a:lnTo>
                  <a:pt x="852804" y="7116"/>
                </a:lnTo>
                <a:lnTo>
                  <a:pt x="852804" y="32148"/>
                </a:lnTo>
                <a:lnTo>
                  <a:pt x="879799" y="32148"/>
                </a:lnTo>
                <a:lnTo>
                  <a:pt x="879799" y="7116"/>
                </a:lnTo>
                <a:close/>
              </a:path>
              <a:path w="1106805" h="222250">
                <a:moveTo>
                  <a:pt x="1106805" y="0"/>
                </a:moveTo>
                <a:lnTo>
                  <a:pt x="1079564" y="0"/>
                </a:lnTo>
                <a:lnTo>
                  <a:pt x="1079564" y="43192"/>
                </a:lnTo>
                <a:lnTo>
                  <a:pt x="1035390" y="43192"/>
                </a:lnTo>
                <a:lnTo>
                  <a:pt x="1035390" y="65524"/>
                </a:lnTo>
                <a:lnTo>
                  <a:pt x="1079564" y="65524"/>
                </a:lnTo>
                <a:lnTo>
                  <a:pt x="1079564" y="131785"/>
                </a:lnTo>
                <a:lnTo>
                  <a:pt x="1106805" y="131785"/>
                </a:lnTo>
                <a:lnTo>
                  <a:pt x="1106805" y="0"/>
                </a:lnTo>
                <a:close/>
              </a:path>
              <a:path w="1106805" h="222250">
                <a:moveTo>
                  <a:pt x="1001523" y="11534"/>
                </a:moveTo>
                <a:lnTo>
                  <a:pt x="974037" y="11534"/>
                </a:lnTo>
                <a:lnTo>
                  <a:pt x="974037" y="33375"/>
                </a:lnTo>
                <a:lnTo>
                  <a:pt x="970674" y="56390"/>
                </a:lnTo>
                <a:lnTo>
                  <a:pt x="960570" y="77059"/>
                </a:lnTo>
                <a:lnTo>
                  <a:pt x="943702" y="94046"/>
                </a:lnTo>
                <a:lnTo>
                  <a:pt x="920047" y="106017"/>
                </a:lnTo>
                <a:lnTo>
                  <a:pt x="934771" y="127859"/>
                </a:lnTo>
                <a:lnTo>
                  <a:pt x="952500" y="119317"/>
                </a:lnTo>
                <a:lnTo>
                  <a:pt x="967365" y="107750"/>
                </a:lnTo>
                <a:lnTo>
                  <a:pt x="979308" y="93538"/>
                </a:lnTo>
                <a:lnTo>
                  <a:pt x="988271" y="77059"/>
                </a:lnTo>
                <a:lnTo>
                  <a:pt x="1016869" y="77059"/>
                </a:lnTo>
                <a:lnTo>
                  <a:pt x="1014745" y="75003"/>
                </a:lnTo>
                <a:lnTo>
                  <a:pt x="1004856" y="55980"/>
                </a:lnTo>
                <a:lnTo>
                  <a:pt x="1001523" y="35093"/>
                </a:lnTo>
                <a:lnTo>
                  <a:pt x="1001523" y="11534"/>
                </a:lnTo>
                <a:close/>
              </a:path>
              <a:path w="1106805" h="222250">
                <a:moveTo>
                  <a:pt x="1016869" y="77059"/>
                </a:moveTo>
                <a:lnTo>
                  <a:pt x="988271" y="77059"/>
                </a:lnTo>
                <a:lnTo>
                  <a:pt x="996722" y="92161"/>
                </a:lnTo>
                <a:lnTo>
                  <a:pt x="1008027" y="105204"/>
                </a:lnTo>
                <a:lnTo>
                  <a:pt x="1022092" y="115832"/>
                </a:lnTo>
                <a:lnTo>
                  <a:pt x="1038826" y="123687"/>
                </a:lnTo>
                <a:lnTo>
                  <a:pt x="1053551" y="101845"/>
                </a:lnTo>
                <a:lnTo>
                  <a:pt x="1031030" y="90760"/>
                </a:lnTo>
                <a:lnTo>
                  <a:pt x="1016869" y="77059"/>
                </a:lnTo>
                <a:close/>
              </a:path>
              <a:path w="1106805" h="222250">
                <a:moveTo>
                  <a:pt x="1106805" y="142584"/>
                </a:moveTo>
                <a:lnTo>
                  <a:pt x="955631" y="142584"/>
                </a:lnTo>
                <a:lnTo>
                  <a:pt x="955631" y="164180"/>
                </a:lnTo>
                <a:lnTo>
                  <a:pt x="1079564" y="164180"/>
                </a:lnTo>
                <a:lnTo>
                  <a:pt x="1079564" y="221851"/>
                </a:lnTo>
                <a:lnTo>
                  <a:pt x="1106805" y="221851"/>
                </a:lnTo>
                <a:lnTo>
                  <a:pt x="1106805" y="142584"/>
                </a:lnTo>
                <a:close/>
              </a:path>
            </a:pathLst>
          </a:custGeom>
          <a:solidFill>
            <a:srgbClr val="2474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9920" y="10739611"/>
            <a:ext cx="112480" cy="1521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4329" y="9672316"/>
            <a:ext cx="9568344" cy="22381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397832" y="1926642"/>
            <a:ext cx="7602220" cy="7612380"/>
            <a:chOff x="2397832" y="1926642"/>
            <a:chExt cx="7602220" cy="761238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7832" y="1926642"/>
              <a:ext cx="7601862" cy="761233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4895" y="2041822"/>
              <a:ext cx="7287736" cy="729820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0114875" y="1958055"/>
            <a:ext cx="7602220" cy="7581265"/>
            <a:chOff x="10114875" y="1958055"/>
            <a:chExt cx="7602220" cy="758126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4875" y="1958055"/>
              <a:ext cx="7601862" cy="758092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1938" y="2073235"/>
              <a:ext cx="7287736" cy="7266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2024-01-27T15:43:46Z</dcterms:created>
  <dcterms:modified xsi:type="dcterms:W3CDTF">2024-01-27T15:43:46Z</dcterms:modified>
</cp:coreProperties>
</file>